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 id="2147483658" r:id="rId2"/>
  </p:sldMasterIdLst>
  <p:notesMasterIdLst>
    <p:notesMasterId r:id="rId39"/>
  </p:notesMasterIdLst>
  <p:sldIdLst>
    <p:sldId id="256" r:id="rId3"/>
    <p:sldId id="339" r:id="rId4"/>
    <p:sldId id="257" r:id="rId5"/>
    <p:sldId id="284" r:id="rId6"/>
    <p:sldId id="260" r:id="rId7"/>
    <p:sldId id="262" r:id="rId8"/>
    <p:sldId id="285" r:id="rId9"/>
    <p:sldId id="263" r:id="rId10"/>
    <p:sldId id="286" r:id="rId11"/>
    <p:sldId id="328" r:id="rId12"/>
    <p:sldId id="334" r:id="rId13"/>
    <p:sldId id="287" r:id="rId14"/>
    <p:sldId id="295" r:id="rId15"/>
    <p:sldId id="265" r:id="rId16"/>
    <p:sldId id="291" r:id="rId17"/>
    <p:sldId id="292" r:id="rId18"/>
    <p:sldId id="293" r:id="rId19"/>
    <p:sldId id="294" r:id="rId20"/>
    <p:sldId id="329" r:id="rId21"/>
    <p:sldId id="288" r:id="rId22"/>
    <p:sldId id="266" r:id="rId23"/>
    <p:sldId id="289" r:id="rId24"/>
    <p:sldId id="290" r:id="rId25"/>
    <p:sldId id="314" r:id="rId26"/>
    <p:sldId id="315" r:id="rId27"/>
    <p:sldId id="316" r:id="rId28"/>
    <p:sldId id="317" r:id="rId29"/>
    <p:sldId id="318" r:id="rId30"/>
    <p:sldId id="319" r:id="rId31"/>
    <p:sldId id="320" r:id="rId32"/>
    <p:sldId id="321" r:id="rId33"/>
    <p:sldId id="322" r:id="rId34"/>
    <p:sldId id="323" r:id="rId35"/>
    <p:sldId id="326" r:id="rId36"/>
    <p:sldId id="324" r:id="rId37"/>
    <p:sldId id="279" r:id="rId38"/>
  </p:sldIdLst>
  <p:sldSz cx="9144000" cy="5143500" type="screen16x9"/>
  <p:notesSz cx="6858000" cy="9144000"/>
  <p:embeddedFontLst>
    <p:embeddedFont>
      <p:font typeface="Arvo" panose="020B0604020202020204" charset="0"/>
      <p:regular r:id="rId40"/>
      <p:bold r:id="rId41"/>
      <p:italic r:id="rId42"/>
      <p:boldItalic r:id="rId43"/>
    </p:embeddedFont>
    <p:embeddedFont>
      <p:font typeface="Bookman Old Style" panose="02050604050505020204" pitchFamily="18" charset="0"/>
      <p:regular r:id="rId44"/>
      <p:bold r:id="rId45"/>
      <p:italic r:id="rId46"/>
      <p:boldItalic r:id="rId47"/>
    </p:embeddedFont>
    <p:embeddedFont>
      <p:font typeface="Maiandra GD" panose="020E0502030308020204" pitchFamily="34" charset="0"/>
      <p:regular r:id="rId48"/>
    </p:embeddedFont>
    <p:embeddedFont>
      <p:font typeface="Roboto Condensed" panose="020B0604020202020204" charset="0"/>
      <p:regular r:id="rId49"/>
      <p:bold r:id="rId50"/>
      <p:italic r:id="rId51"/>
      <p:boldItalic r:id="rId52"/>
    </p:embeddedFont>
    <p:embeddedFont>
      <p:font typeface="Roboto Condensed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FC7"/>
    <a:srgbClr val="FF9900"/>
    <a:srgbClr val="FFCC00"/>
    <a:srgbClr val="3F5378"/>
    <a:srgbClr val="F19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AE61AC-D200-413D-ADFB-A8E13928D517}">
  <a:tblStyle styleId="{E6AE61AC-D200-413D-ADFB-A8E13928D5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autoAdjust="0"/>
    <p:restoredTop sz="89926" autoAdjust="0"/>
  </p:normalViewPr>
  <p:slideViewPr>
    <p:cSldViewPr snapToGrid="0" snapToObjects="1">
      <p:cViewPr varScale="1">
        <p:scale>
          <a:sx n="102" d="100"/>
          <a:sy n="102" d="100"/>
        </p:scale>
        <p:origin x="95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Olya\Desktop\3_4th_week_results_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Olya\Desktop\3_4th_week_results_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Olya\Desktop\3_4th_week_results_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50" normalizeH="0" baseline="0">
                <a:solidFill>
                  <a:schemeClr val="tx1">
                    <a:lumMod val="65000"/>
                    <a:lumOff val="35000"/>
                  </a:schemeClr>
                </a:solidFill>
                <a:latin typeface="Maiandra GD" panose="020E0502030308020204" pitchFamily="34" charset="77"/>
                <a:ea typeface="+mj-ea"/>
                <a:cs typeface="+mj-cs"/>
              </a:defRPr>
            </a:pPr>
            <a:r>
              <a:rPr lang="et-EE" sz="1400">
                <a:latin typeface="Maiandra GD" panose="020E0502030308020204" pitchFamily="34" charset="77"/>
              </a:rPr>
              <a:t>Monthly distribution of crime events</a:t>
            </a:r>
          </a:p>
        </c:rich>
      </c:tx>
      <c:overlay val="0"/>
      <c:spPr>
        <a:noFill/>
        <a:ln>
          <a:noFill/>
        </a:ln>
        <a:effectLst/>
      </c:spPr>
      <c:txPr>
        <a:bodyPr rot="0" spcFirstLastPara="1" vertOverflow="ellipsis" vert="horz" wrap="square" anchor="ctr" anchorCtr="1"/>
        <a:lstStyle/>
        <a:p>
          <a:pPr>
            <a:defRPr sz="1400" b="0" i="0" u="none" strike="noStrike" kern="1200" cap="none" spc="50" normalizeH="0" baseline="0">
              <a:solidFill>
                <a:schemeClr val="tx1">
                  <a:lumMod val="65000"/>
                  <a:lumOff val="35000"/>
                </a:schemeClr>
              </a:solidFill>
              <a:latin typeface="Maiandra GD" panose="020E0502030308020204" pitchFamily="34" charset="77"/>
              <a:ea typeface="+mj-ea"/>
              <a:cs typeface="+mj-cs"/>
            </a:defRPr>
          </a:pPr>
          <a:endParaRPr lang="en-US"/>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Crime_month!$I$10:$T$10</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Crime_month!$I$11:$T$11</c:f>
              <c:numCache>
                <c:formatCode>General</c:formatCode>
                <c:ptCount val="12"/>
                <c:pt idx="0">
                  <c:v>22</c:v>
                </c:pt>
                <c:pt idx="1">
                  <c:v>17</c:v>
                </c:pt>
                <c:pt idx="2">
                  <c:v>19</c:v>
                </c:pt>
                <c:pt idx="3">
                  <c:v>22</c:v>
                </c:pt>
                <c:pt idx="4">
                  <c:v>38</c:v>
                </c:pt>
                <c:pt idx="5">
                  <c:v>27</c:v>
                </c:pt>
                <c:pt idx="6">
                  <c:v>19</c:v>
                </c:pt>
                <c:pt idx="7">
                  <c:v>34</c:v>
                </c:pt>
                <c:pt idx="8">
                  <c:v>17</c:v>
                </c:pt>
                <c:pt idx="9">
                  <c:v>23</c:v>
                </c:pt>
                <c:pt idx="10">
                  <c:v>15</c:v>
                </c:pt>
                <c:pt idx="11">
                  <c:v>13</c:v>
                </c:pt>
              </c:numCache>
            </c:numRef>
          </c:val>
          <c:extLst>
            <c:ext xmlns:c16="http://schemas.microsoft.com/office/drawing/2014/chart" uri="{C3380CC4-5D6E-409C-BE32-E72D297353CC}">
              <c16:uniqueId val="{00000000-7712-ED4E-99B7-BB0D23DACBBE}"/>
            </c:ext>
          </c:extLst>
        </c:ser>
        <c:dLbls>
          <c:dLblPos val="inEnd"/>
          <c:showLegendKey val="0"/>
          <c:showVal val="1"/>
          <c:showCatName val="0"/>
          <c:showSerName val="0"/>
          <c:showPercent val="0"/>
          <c:showBubbleSize val="0"/>
        </c:dLbls>
        <c:gapWidth val="80"/>
        <c:overlap val="25"/>
        <c:axId val="544116656"/>
        <c:axId val="544106816"/>
      </c:barChart>
      <c:catAx>
        <c:axId val="5441166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44106816"/>
        <c:crosses val="autoZero"/>
        <c:auto val="1"/>
        <c:lblAlgn val="ctr"/>
        <c:lblOffset val="100"/>
        <c:noMultiLvlLbl val="0"/>
      </c:catAx>
      <c:valAx>
        <c:axId val="54410681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44116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t-EE" sz="1400" dirty="0" err="1">
                <a:latin typeface="Maiandra GD" panose="020E0502030308020204" pitchFamily="34" charset="77"/>
              </a:rPr>
              <a:t>Daily</a:t>
            </a:r>
            <a:r>
              <a:rPr lang="et-EE" sz="1400" dirty="0">
                <a:latin typeface="Maiandra GD" panose="020E0502030308020204" pitchFamily="34" charset="77"/>
              </a:rPr>
              <a:t> </a:t>
            </a:r>
            <a:r>
              <a:rPr lang="et-EE" sz="1400" dirty="0" err="1">
                <a:latin typeface="Maiandra GD" panose="020E0502030308020204" pitchFamily="34" charset="77"/>
              </a:rPr>
              <a:t>distribution</a:t>
            </a:r>
            <a:r>
              <a:rPr lang="et-EE" sz="1400" dirty="0">
                <a:latin typeface="Maiandra GD" panose="020E0502030308020204" pitchFamily="34" charset="77"/>
              </a:rPr>
              <a:t> of </a:t>
            </a:r>
            <a:r>
              <a:rPr lang="et-EE" sz="1400" dirty="0" err="1">
                <a:latin typeface="Maiandra GD" panose="020E0502030308020204" pitchFamily="34" charset="77"/>
              </a:rPr>
              <a:t>crime</a:t>
            </a:r>
            <a:r>
              <a:rPr lang="et-EE" sz="1400" dirty="0">
                <a:latin typeface="Maiandra GD" panose="020E0502030308020204" pitchFamily="34" charset="77"/>
              </a:rPr>
              <a:t> </a:t>
            </a:r>
            <a:r>
              <a:rPr lang="et-EE" sz="1400" dirty="0" err="1">
                <a:latin typeface="Maiandra GD" panose="020E0502030308020204" pitchFamily="34" charset="77"/>
              </a:rPr>
              <a:t>events</a:t>
            </a:r>
            <a:endParaRPr lang="et-EE" sz="1400" dirty="0">
              <a:latin typeface="Maiandra GD" panose="020E0502030308020204" pitchFamily="34" charset="77"/>
            </a:endParaRP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dLbl>
              <c:idx val="0"/>
              <c:layout>
                <c:manualLayout>
                  <c:x val="0"/>
                  <c:y val="8.79629629629628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76-6C4B-BA7A-24AE27400110}"/>
                </c:ext>
              </c:extLst>
            </c:dLbl>
            <c:dLbl>
              <c:idx val="1"/>
              <c:layout>
                <c:manualLayout>
                  <c:x val="2.5316455696202532E-3"/>
                  <c:y val="9.2592592592592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76-6C4B-BA7A-24AE27400110}"/>
                </c:ext>
              </c:extLst>
            </c:dLbl>
            <c:dLbl>
              <c:idx val="2"/>
              <c:layout>
                <c:manualLayout>
                  <c:x val="0"/>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E76-6C4B-BA7A-24AE27400110}"/>
                </c:ext>
              </c:extLst>
            </c:dLbl>
            <c:dLbl>
              <c:idx val="3"/>
              <c:layout>
                <c:manualLayout>
                  <c:x val="0"/>
                  <c:y val="9.2592592592592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76-6C4B-BA7A-24AE27400110}"/>
                </c:ext>
              </c:extLst>
            </c:dLbl>
            <c:dLbl>
              <c:idx val="4"/>
              <c:layout>
                <c:manualLayout>
                  <c:x val="-9.2825931886322991E-17"/>
                  <c:y val="8.7962962962962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76-6C4B-BA7A-24AE27400110}"/>
                </c:ext>
              </c:extLst>
            </c:dLbl>
            <c:dLbl>
              <c:idx val="5"/>
              <c:layout>
                <c:manualLayout>
                  <c:x val="-1.8565186377264598E-16"/>
                  <c:y val="9.2592592592592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76-6C4B-BA7A-24AE27400110}"/>
                </c:ext>
              </c:extLst>
            </c:dLbl>
            <c:dLbl>
              <c:idx val="6"/>
              <c:layout>
                <c:manualLayout>
                  <c:x val="2.5316455696202532E-3"/>
                  <c:y val="9.72222222222222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E76-6C4B-BA7A-24AE274001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Crime_day!$H$10:$N$10</c:f>
              <c:strCache>
                <c:ptCount val="7"/>
                <c:pt idx="0">
                  <c:v>Mon</c:v>
                </c:pt>
                <c:pt idx="1">
                  <c:v>Tue</c:v>
                </c:pt>
                <c:pt idx="2">
                  <c:v>Wed</c:v>
                </c:pt>
                <c:pt idx="3">
                  <c:v>Thu</c:v>
                </c:pt>
                <c:pt idx="4">
                  <c:v>Fri</c:v>
                </c:pt>
                <c:pt idx="5">
                  <c:v>Sat</c:v>
                </c:pt>
                <c:pt idx="6">
                  <c:v>Sun</c:v>
                </c:pt>
              </c:strCache>
            </c:strRef>
          </c:cat>
          <c:val>
            <c:numRef>
              <c:f>Crime_day!$H$11:$N$11</c:f>
              <c:numCache>
                <c:formatCode>General</c:formatCode>
                <c:ptCount val="7"/>
                <c:pt idx="0">
                  <c:v>28</c:v>
                </c:pt>
                <c:pt idx="1">
                  <c:v>25</c:v>
                </c:pt>
                <c:pt idx="2">
                  <c:v>43</c:v>
                </c:pt>
                <c:pt idx="3">
                  <c:v>30</c:v>
                </c:pt>
                <c:pt idx="4">
                  <c:v>55</c:v>
                </c:pt>
                <c:pt idx="5">
                  <c:v>42</c:v>
                </c:pt>
                <c:pt idx="6">
                  <c:v>43</c:v>
                </c:pt>
              </c:numCache>
            </c:numRef>
          </c:val>
          <c:extLst>
            <c:ext xmlns:c16="http://schemas.microsoft.com/office/drawing/2014/chart" uri="{C3380CC4-5D6E-409C-BE32-E72D297353CC}">
              <c16:uniqueId val="{00000007-0E76-6C4B-BA7A-24AE27400110}"/>
            </c:ext>
          </c:extLst>
        </c:ser>
        <c:dLbls>
          <c:showLegendKey val="0"/>
          <c:showVal val="0"/>
          <c:showCatName val="0"/>
          <c:showSerName val="0"/>
          <c:showPercent val="0"/>
          <c:showBubbleSize val="0"/>
        </c:dLbls>
        <c:gapWidth val="80"/>
        <c:axId val="545360816"/>
        <c:axId val="545364096"/>
      </c:barChart>
      <c:catAx>
        <c:axId val="54536081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45364096"/>
        <c:crosses val="autoZero"/>
        <c:auto val="1"/>
        <c:lblAlgn val="ctr"/>
        <c:lblOffset val="100"/>
        <c:noMultiLvlLbl val="0"/>
      </c:catAx>
      <c:valAx>
        <c:axId val="54536409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45360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aiandra GD" panose="020E0502030308020204" pitchFamily="34" charset="77"/>
                <a:ea typeface="+mj-ea"/>
                <a:cs typeface="+mj-cs"/>
              </a:defRPr>
            </a:pPr>
            <a:r>
              <a:rPr lang="et-EE" dirty="0">
                <a:latin typeface="Maiandra GD" panose="020E0502030308020204" pitchFamily="34" charset="77"/>
              </a:rPr>
              <a:t>Hourly distribution of crime events</a:t>
            </a:r>
          </a:p>
        </c:rich>
      </c:tx>
      <c:layout>
        <c:manualLayout>
          <c:xMode val="edge"/>
          <c:yMode val="edge"/>
          <c:x val="0.25998202546127874"/>
          <c:y val="4.6296296296296294E-2"/>
        </c:manualLayout>
      </c:layout>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aiandra GD" panose="020E0502030308020204" pitchFamily="34" charset="77"/>
              <a:ea typeface="+mj-ea"/>
              <a:cs typeface="+mj-cs"/>
            </a:defRPr>
          </a:pPr>
          <a:endParaRPr lang="en-US"/>
        </a:p>
      </c:txPr>
    </c:title>
    <c:autoTitleDeleted val="0"/>
    <c:plotArea>
      <c:layout/>
      <c:barChart>
        <c:barDir val="col"/>
        <c:grouping val="clustered"/>
        <c:varyColors val="0"/>
        <c:ser>
          <c:idx val="0"/>
          <c:order val="0"/>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Crime_proper_hour!$H$5:$H$27</c:f>
              <c:numCache>
                <c:formatCode>General</c:formatCode>
                <c:ptCount val="23"/>
                <c:pt idx="0">
                  <c:v>0</c:v>
                </c:pt>
                <c:pt idx="1">
                  <c:v>1</c:v>
                </c:pt>
                <c:pt idx="2">
                  <c:v>2</c:v>
                </c:pt>
                <c:pt idx="3">
                  <c:v>3</c:v>
                </c:pt>
                <c:pt idx="4">
                  <c:v>4</c:v>
                </c:pt>
                <c:pt idx="5">
                  <c:v>5</c:v>
                </c:pt>
                <c:pt idx="6">
                  <c:v>6</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numCache>
            </c:numRef>
          </c:cat>
          <c:val>
            <c:numRef>
              <c:f>Crime_proper_hour!$I$5:$I$27</c:f>
              <c:numCache>
                <c:formatCode>0</c:formatCode>
                <c:ptCount val="23"/>
                <c:pt idx="0">
                  <c:v>9</c:v>
                </c:pt>
                <c:pt idx="1">
                  <c:v>10</c:v>
                </c:pt>
                <c:pt idx="2">
                  <c:v>7</c:v>
                </c:pt>
                <c:pt idx="3">
                  <c:v>2</c:v>
                </c:pt>
                <c:pt idx="4">
                  <c:v>5</c:v>
                </c:pt>
                <c:pt idx="5">
                  <c:v>1</c:v>
                </c:pt>
                <c:pt idx="6">
                  <c:v>2</c:v>
                </c:pt>
                <c:pt idx="7">
                  <c:v>7</c:v>
                </c:pt>
                <c:pt idx="8">
                  <c:v>6</c:v>
                </c:pt>
                <c:pt idx="9">
                  <c:v>1</c:v>
                </c:pt>
                <c:pt idx="10">
                  <c:v>6</c:v>
                </c:pt>
                <c:pt idx="11">
                  <c:v>8</c:v>
                </c:pt>
                <c:pt idx="12">
                  <c:v>6</c:v>
                </c:pt>
                <c:pt idx="13">
                  <c:v>6</c:v>
                </c:pt>
                <c:pt idx="14">
                  <c:v>11</c:v>
                </c:pt>
                <c:pt idx="15">
                  <c:v>5</c:v>
                </c:pt>
                <c:pt idx="16">
                  <c:v>8</c:v>
                </c:pt>
                <c:pt idx="17">
                  <c:v>14</c:v>
                </c:pt>
                <c:pt idx="18">
                  <c:v>7</c:v>
                </c:pt>
                <c:pt idx="19">
                  <c:v>12</c:v>
                </c:pt>
                <c:pt idx="20">
                  <c:v>12</c:v>
                </c:pt>
                <c:pt idx="21">
                  <c:v>5</c:v>
                </c:pt>
                <c:pt idx="22">
                  <c:v>6</c:v>
                </c:pt>
              </c:numCache>
            </c:numRef>
          </c:val>
          <c:extLst>
            <c:ext xmlns:c16="http://schemas.microsoft.com/office/drawing/2014/chart" uri="{C3380CC4-5D6E-409C-BE32-E72D297353CC}">
              <c16:uniqueId val="{00000000-5868-124F-8347-A836275C04F6}"/>
            </c:ext>
          </c:extLst>
        </c:ser>
        <c:dLbls>
          <c:dLblPos val="inEnd"/>
          <c:showLegendKey val="0"/>
          <c:showVal val="1"/>
          <c:showCatName val="0"/>
          <c:showSerName val="0"/>
          <c:showPercent val="0"/>
          <c:showBubbleSize val="0"/>
        </c:dLbls>
        <c:gapWidth val="80"/>
        <c:overlap val="25"/>
        <c:axId val="495273880"/>
        <c:axId val="495279456"/>
      </c:barChart>
      <c:catAx>
        <c:axId val="49527388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495279456"/>
        <c:crosses val="autoZero"/>
        <c:auto val="1"/>
        <c:lblAlgn val="ctr"/>
        <c:lblOffset val="100"/>
        <c:noMultiLvlLbl val="0"/>
      </c:catAx>
      <c:valAx>
        <c:axId val="495279456"/>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495273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en-US" dirty="0"/>
              <a:t>There is a need to know more detail about how the residents see crime issues in their </a:t>
            </a:r>
            <a:r>
              <a:rPr lang="en-US" dirty="0" err="1"/>
              <a:t>neighbourhoods</a:t>
            </a:r>
            <a:r>
              <a:rPr lang="en-US" dirty="0"/>
              <a:t>, and how it affects them. This gives local people a voice and an opportunity to influence our considerations before decisions are made or priorities are set, and in return, it allows us to:</a:t>
            </a:r>
          </a:p>
          <a:p>
            <a:pPr marL="139700" indent="0">
              <a:buNone/>
            </a:pPr>
            <a:r>
              <a:rPr lang="en-US" dirty="0"/>
              <a:t>• To access new information, ideas and suggestions.</a:t>
            </a:r>
          </a:p>
          <a:p>
            <a:pPr marL="139700" indent="0">
              <a:buNone/>
            </a:pPr>
            <a:r>
              <a:rPr lang="en-US" dirty="0"/>
              <a:t>• To improve planning, outlined measures and decision making.</a:t>
            </a:r>
          </a:p>
          <a:p>
            <a:pPr marL="139700" indent="0">
              <a:buNone/>
            </a:pPr>
            <a:r>
              <a:rPr lang="en-US" dirty="0"/>
              <a:t>• To measure residents’ satisfaction with the current situation.</a:t>
            </a:r>
          </a:p>
        </p:txBody>
      </p:sp>
    </p:spTree>
    <p:extLst>
      <p:ext uri="{BB962C8B-B14F-4D97-AF65-F5344CB8AC3E}">
        <p14:creationId xmlns:p14="http://schemas.microsoft.com/office/powerpoint/2010/main" val="65411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2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81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37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8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95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594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37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10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Community crime prevention measures or strategies should target changes in community infrastructure, culture, or the physical environment in order to reduce crime.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2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50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51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08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18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627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34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6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27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5434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53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153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0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533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243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63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93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Engaging the residents in this work and in such projects at large is a key factor in the development of the field of planning, and this engagement is critical to the acceptance of the future-planned measures to mitigate crime in the targeted villages</a:t>
            </a:r>
            <a:endParaRPr dirty="0"/>
          </a:p>
        </p:txBody>
      </p:sp>
    </p:spTree>
    <p:extLst>
      <p:ext uri="{BB962C8B-B14F-4D97-AF65-F5344CB8AC3E}">
        <p14:creationId xmlns:p14="http://schemas.microsoft.com/office/powerpoint/2010/main" val="159485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0907A0-F566-44F9-B491-240F94E90EB6}" type="datetime1">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79105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5752A4-8C11-4D29-AF1D-BAB58F2CD3BC}" type="datetime1">
              <a:rPr lang="en-US" smtClean="0"/>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41209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4727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0" y="0"/>
            <a:ext cx="9144000" cy="5143500"/>
          </a:xfrm>
        </p:spPr>
        <p:txBody>
          <a:bodyPr/>
          <a:lstStyle/>
          <a:p>
            <a:endParaRPr lang="en-US"/>
          </a:p>
        </p:txBody>
      </p:sp>
    </p:spTree>
    <p:extLst>
      <p:ext uri="{BB962C8B-B14F-4D97-AF65-F5344CB8AC3E}">
        <p14:creationId xmlns:p14="http://schemas.microsoft.com/office/powerpoint/2010/main" val="21875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4572001" y="0"/>
            <a:ext cx="4571999" cy="5143500"/>
          </a:xfrm>
        </p:spPr>
        <p:txBody>
          <a:bodyPr/>
          <a:lstStyle/>
          <a:p>
            <a:endParaRPr lang="en-US"/>
          </a:p>
        </p:txBody>
      </p:sp>
    </p:spTree>
    <p:extLst>
      <p:ext uri="{BB962C8B-B14F-4D97-AF65-F5344CB8AC3E}">
        <p14:creationId xmlns:p14="http://schemas.microsoft.com/office/powerpoint/2010/main" val="30240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6"/>
          <p:cNvSpPr>
            <a:spLocks noGrp="1"/>
          </p:cNvSpPr>
          <p:nvPr>
            <p:ph type="pic" sz="quarter" idx="14"/>
          </p:nvPr>
        </p:nvSpPr>
        <p:spPr>
          <a:xfrm>
            <a:off x="3471110" y="1534895"/>
            <a:ext cx="1633914" cy="1633914"/>
          </a:xfrm>
        </p:spPr>
        <p:txBody>
          <a:bodyPr/>
          <a:lstStyle/>
          <a:p>
            <a:endParaRPr lang="en-US"/>
          </a:p>
        </p:txBody>
      </p:sp>
      <p:sp>
        <p:nvSpPr>
          <p:cNvPr id="12" name="Picture Placeholder 6"/>
          <p:cNvSpPr>
            <a:spLocks noGrp="1"/>
          </p:cNvSpPr>
          <p:nvPr>
            <p:ph type="pic" sz="quarter" idx="15"/>
          </p:nvPr>
        </p:nvSpPr>
        <p:spPr>
          <a:xfrm>
            <a:off x="6256469" y="1987568"/>
            <a:ext cx="1633914" cy="1633914"/>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
        <p:nvSpPr>
          <p:cNvPr id="7" name="Picture Placeholder 6"/>
          <p:cNvSpPr>
            <a:spLocks noGrp="1"/>
          </p:cNvSpPr>
          <p:nvPr>
            <p:ph type="pic" sz="quarter" idx="13"/>
          </p:nvPr>
        </p:nvSpPr>
        <p:spPr>
          <a:xfrm>
            <a:off x="757123" y="1228843"/>
            <a:ext cx="1633914" cy="1633914"/>
          </a:xfrm>
        </p:spPr>
        <p:txBody>
          <a:bodyPr/>
          <a:lstStyle/>
          <a:p>
            <a:endParaRPr lang="en-US"/>
          </a:p>
        </p:txBody>
      </p:sp>
    </p:spTree>
    <p:extLst>
      <p:ext uri="{BB962C8B-B14F-4D97-AF65-F5344CB8AC3E}">
        <p14:creationId xmlns:p14="http://schemas.microsoft.com/office/powerpoint/2010/main" val="249636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6"/>
          <p:cNvSpPr>
            <a:spLocks noGrp="1"/>
          </p:cNvSpPr>
          <p:nvPr>
            <p:ph type="pic" sz="quarter" idx="14"/>
          </p:nvPr>
        </p:nvSpPr>
        <p:spPr>
          <a:xfrm>
            <a:off x="3494612" y="1534895"/>
            <a:ext cx="1633914" cy="1633914"/>
          </a:xfrm>
        </p:spPr>
        <p:txBody>
          <a:bodyPr/>
          <a:lstStyle/>
          <a:p>
            <a:endParaRPr lang="en-US"/>
          </a:p>
        </p:txBody>
      </p:sp>
      <p:sp>
        <p:nvSpPr>
          <p:cNvPr id="12" name="Picture Placeholder 6"/>
          <p:cNvSpPr>
            <a:spLocks noGrp="1"/>
          </p:cNvSpPr>
          <p:nvPr>
            <p:ph type="pic" sz="quarter" idx="15"/>
          </p:nvPr>
        </p:nvSpPr>
        <p:spPr>
          <a:xfrm>
            <a:off x="6310353" y="1228842"/>
            <a:ext cx="1633914" cy="1633914"/>
          </a:xfrm>
        </p:spPr>
        <p:txBody>
          <a:bodyPr/>
          <a:lstStyle/>
          <a:p>
            <a:endParaRPr lang="en-US"/>
          </a:p>
        </p:txBody>
      </p:sp>
      <p:sp>
        <p:nvSpPr>
          <p:cNvPr id="7" name="Picture Placeholder 6"/>
          <p:cNvSpPr>
            <a:spLocks noGrp="1"/>
          </p:cNvSpPr>
          <p:nvPr>
            <p:ph type="pic" sz="quarter" idx="13"/>
          </p:nvPr>
        </p:nvSpPr>
        <p:spPr>
          <a:xfrm>
            <a:off x="772939" y="1987568"/>
            <a:ext cx="1633914" cy="1633914"/>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67176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489975" y="1322109"/>
            <a:ext cx="4654025" cy="3167407"/>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95894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1" y="2571751"/>
            <a:ext cx="9143999" cy="257175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140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1386828"/>
            <a:ext cx="9144000" cy="2247206"/>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322944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7" name="Google Shape;47;p4"/>
          <p:cNvGrpSpPr/>
          <p:nvPr/>
        </p:nvGrpSpPr>
        <p:grpSpPr>
          <a:xfrm rot="10800000" flipH="1">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0" name="Google Shape;50;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1" name="Google Shape;51;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9800"/>
                </a:solidFill>
              </a:rPr>
              <a:t>“</a:t>
            </a:r>
            <a:endParaRPr sz="7200" b="1">
              <a:solidFill>
                <a:srgbClr val="FF9800"/>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77110" y="1522892"/>
            <a:ext cx="1841222" cy="2540388"/>
          </a:xfrm>
        </p:spPr>
        <p:txBody>
          <a:bodyPr/>
          <a:lstStyle/>
          <a:p>
            <a:endParaRPr lang="en-US"/>
          </a:p>
        </p:txBody>
      </p:sp>
      <p:sp>
        <p:nvSpPr>
          <p:cNvPr id="11" name="Picture Placeholder 6"/>
          <p:cNvSpPr>
            <a:spLocks noGrp="1"/>
          </p:cNvSpPr>
          <p:nvPr>
            <p:ph type="pic" sz="quarter" idx="16"/>
          </p:nvPr>
        </p:nvSpPr>
        <p:spPr>
          <a:xfrm>
            <a:off x="2598010" y="1522892"/>
            <a:ext cx="1841222" cy="2540388"/>
          </a:xfrm>
        </p:spPr>
        <p:txBody>
          <a:bodyPr/>
          <a:lstStyle/>
          <a:p>
            <a:endParaRPr lang="en-US"/>
          </a:p>
        </p:txBody>
      </p:sp>
      <p:sp>
        <p:nvSpPr>
          <p:cNvPr id="13" name="Picture Placeholder 6"/>
          <p:cNvSpPr>
            <a:spLocks noGrp="1"/>
          </p:cNvSpPr>
          <p:nvPr>
            <p:ph type="pic" sz="quarter" idx="17"/>
          </p:nvPr>
        </p:nvSpPr>
        <p:spPr>
          <a:xfrm>
            <a:off x="4718910" y="1522892"/>
            <a:ext cx="1841222" cy="2540388"/>
          </a:xfrm>
        </p:spPr>
        <p:txBody>
          <a:bodyPr/>
          <a:lstStyle/>
          <a:p>
            <a:endParaRPr lang="en-US"/>
          </a:p>
        </p:txBody>
      </p:sp>
      <p:sp>
        <p:nvSpPr>
          <p:cNvPr id="14" name="Picture Placeholder 6"/>
          <p:cNvSpPr>
            <a:spLocks noGrp="1"/>
          </p:cNvSpPr>
          <p:nvPr>
            <p:ph type="pic" sz="quarter" idx="18"/>
          </p:nvPr>
        </p:nvSpPr>
        <p:spPr>
          <a:xfrm>
            <a:off x="6837561" y="1522892"/>
            <a:ext cx="1841222" cy="2540388"/>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38533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0" name="Freeform 19"/>
          <p:cNvSpPr>
            <a:spLocks noGrp="1"/>
          </p:cNvSpPr>
          <p:nvPr>
            <p:ph type="pic" sz="quarter" idx="15"/>
          </p:nvPr>
        </p:nvSpPr>
        <p:spPr>
          <a:xfrm>
            <a:off x="902655" y="1670823"/>
            <a:ext cx="1305757" cy="1305757"/>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1" name="Freeform 20"/>
          <p:cNvSpPr>
            <a:spLocks noGrp="1"/>
          </p:cNvSpPr>
          <p:nvPr>
            <p:ph type="pic" sz="quarter" idx="16"/>
          </p:nvPr>
        </p:nvSpPr>
        <p:spPr>
          <a:xfrm>
            <a:off x="3974670" y="1670822"/>
            <a:ext cx="1305757" cy="1305757"/>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2" name="Freeform 21"/>
          <p:cNvSpPr>
            <a:spLocks noGrp="1"/>
          </p:cNvSpPr>
          <p:nvPr>
            <p:ph type="pic" sz="quarter" idx="18"/>
          </p:nvPr>
        </p:nvSpPr>
        <p:spPr>
          <a:xfrm>
            <a:off x="7081501" y="1670822"/>
            <a:ext cx="1305757" cy="1305757"/>
          </a:xfrm>
          <a:custGeom>
            <a:avLst/>
            <a:gdLst>
              <a:gd name="connsiteX0" fmla="*/ 70511 w 1741009"/>
              <a:gd name="connsiteY0" fmla="*/ 0 h 1741009"/>
              <a:gd name="connsiteX1" fmla="*/ 1670498 w 1741009"/>
              <a:gd name="connsiteY1" fmla="*/ 0 h 1741009"/>
              <a:gd name="connsiteX2" fmla="*/ 1741009 w 1741009"/>
              <a:gd name="connsiteY2" fmla="*/ 70511 h 1741009"/>
              <a:gd name="connsiteX3" fmla="*/ 1741009 w 1741009"/>
              <a:gd name="connsiteY3" fmla="*/ 1670498 h 1741009"/>
              <a:gd name="connsiteX4" fmla="*/ 1670498 w 1741009"/>
              <a:gd name="connsiteY4" fmla="*/ 1741009 h 1741009"/>
              <a:gd name="connsiteX5" fmla="*/ 70511 w 1741009"/>
              <a:gd name="connsiteY5" fmla="*/ 1741009 h 1741009"/>
              <a:gd name="connsiteX6" fmla="*/ 0 w 1741009"/>
              <a:gd name="connsiteY6" fmla="*/ 1670498 h 1741009"/>
              <a:gd name="connsiteX7" fmla="*/ 0 w 1741009"/>
              <a:gd name="connsiteY7" fmla="*/ 70511 h 1741009"/>
              <a:gd name="connsiteX8" fmla="*/ 70511 w 1741009"/>
              <a:gd name="connsiteY8" fmla="*/ 0 h 17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09" h="1741009">
                <a:moveTo>
                  <a:pt x="70511" y="0"/>
                </a:moveTo>
                <a:lnTo>
                  <a:pt x="1670498" y="0"/>
                </a:lnTo>
                <a:cubicBezTo>
                  <a:pt x="1709440" y="0"/>
                  <a:pt x="1741009" y="31569"/>
                  <a:pt x="1741009" y="70511"/>
                </a:cubicBezTo>
                <a:lnTo>
                  <a:pt x="1741009" y="1670498"/>
                </a:lnTo>
                <a:cubicBezTo>
                  <a:pt x="1741009" y="1709440"/>
                  <a:pt x="1709440" y="1741009"/>
                  <a:pt x="1670498" y="1741009"/>
                </a:cubicBezTo>
                <a:lnTo>
                  <a:pt x="70511" y="1741009"/>
                </a:lnTo>
                <a:cubicBezTo>
                  <a:pt x="31569" y="1741009"/>
                  <a:pt x="0" y="1709440"/>
                  <a:pt x="0" y="1670498"/>
                </a:cubicBezTo>
                <a:lnTo>
                  <a:pt x="0" y="70511"/>
                </a:lnTo>
                <a:cubicBezTo>
                  <a:pt x="0" y="31569"/>
                  <a:pt x="31569" y="0"/>
                  <a:pt x="70511"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19992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55496" y="1476449"/>
            <a:ext cx="1998609" cy="2042895"/>
          </a:xfrm>
        </p:spPr>
        <p:txBody>
          <a:bodyPr/>
          <a:lstStyle/>
          <a:p>
            <a:endParaRPr lang="en-US"/>
          </a:p>
        </p:txBody>
      </p:sp>
      <p:sp>
        <p:nvSpPr>
          <p:cNvPr id="11" name="Picture Placeholder 6"/>
          <p:cNvSpPr>
            <a:spLocks noGrp="1"/>
          </p:cNvSpPr>
          <p:nvPr>
            <p:ph type="pic" sz="quarter" idx="16"/>
          </p:nvPr>
        </p:nvSpPr>
        <p:spPr>
          <a:xfrm>
            <a:off x="2533629" y="1476449"/>
            <a:ext cx="1998609" cy="2042895"/>
          </a:xfrm>
        </p:spPr>
        <p:txBody>
          <a:bodyPr/>
          <a:lstStyle/>
          <a:p>
            <a:endParaRPr lang="en-US"/>
          </a:p>
        </p:txBody>
      </p:sp>
      <p:sp>
        <p:nvSpPr>
          <p:cNvPr id="13" name="Picture Placeholder 6"/>
          <p:cNvSpPr>
            <a:spLocks noGrp="1"/>
          </p:cNvSpPr>
          <p:nvPr>
            <p:ph type="pic" sz="quarter" idx="17"/>
          </p:nvPr>
        </p:nvSpPr>
        <p:spPr>
          <a:xfrm>
            <a:off x="4611762" y="1476449"/>
            <a:ext cx="1998609" cy="2042895"/>
          </a:xfrm>
        </p:spPr>
        <p:txBody>
          <a:bodyPr/>
          <a:lstStyle/>
          <a:p>
            <a:endParaRPr lang="en-US"/>
          </a:p>
        </p:txBody>
      </p:sp>
      <p:sp>
        <p:nvSpPr>
          <p:cNvPr id="14" name="Picture Placeholder 6"/>
          <p:cNvSpPr>
            <a:spLocks noGrp="1"/>
          </p:cNvSpPr>
          <p:nvPr>
            <p:ph type="pic" sz="quarter" idx="18"/>
          </p:nvPr>
        </p:nvSpPr>
        <p:spPr>
          <a:xfrm>
            <a:off x="6689896" y="1476449"/>
            <a:ext cx="1988888" cy="2042895"/>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7259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00051" y="1337334"/>
            <a:ext cx="1901998" cy="2511182"/>
          </a:xfrm>
        </p:spPr>
        <p:txBody>
          <a:bodyPr/>
          <a:lstStyle/>
          <a:p>
            <a:endParaRPr lang="en-US"/>
          </a:p>
        </p:txBody>
      </p:sp>
      <p:sp>
        <p:nvSpPr>
          <p:cNvPr id="11" name="Picture Placeholder 6"/>
          <p:cNvSpPr>
            <a:spLocks noGrp="1"/>
          </p:cNvSpPr>
          <p:nvPr>
            <p:ph type="pic" sz="quarter" idx="16"/>
          </p:nvPr>
        </p:nvSpPr>
        <p:spPr>
          <a:xfrm>
            <a:off x="2546703" y="1337334"/>
            <a:ext cx="1900063" cy="2511182"/>
          </a:xfrm>
        </p:spPr>
        <p:txBody>
          <a:bodyPr/>
          <a:lstStyle/>
          <a:p>
            <a:endParaRPr lang="en-US"/>
          </a:p>
        </p:txBody>
      </p:sp>
      <p:sp>
        <p:nvSpPr>
          <p:cNvPr id="13" name="Picture Placeholder 6"/>
          <p:cNvSpPr>
            <a:spLocks noGrp="1"/>
          </p:cNvSpPr>
          <p:nvPr>
            <p:ph type="pic" sz="quarter" idx="17"/>
          </p:nvPr>
        </p:nvSpPr>
        <p:spPr>
          <a:xfrm>
            <a:off x="4695296" y="1337334"/>
            <a:ext cx="1900063" cy="2511182"/>
          </a:xfrm>
        </p:spPr>
        <p:txBody>
          <a:bodyPr/>
          <a:lstStyle/>
          <a:p>
            <a:endParaRPr lang="en-US"/>
          </a:p>
        </p:txBody>
      </p:sp>
      <p:sp>
        <p:nvSpPr>
          <p:cNvPr id="14" name="Picture Placeholder 6"/>
          <p:cNvSpPr>
            <a:spLocks noGrp="1"/>
          </p:cNvSpPr>
          <p:nvPr>
            <p:ph type="pic" sz="quarter" idx="18"/>
          </p:nvPr>
        </p:nvSpPr>
        <p:spPr>
          <a:xfrm>
            <a:off x="6834200" y="1337334"/>
            <a:ext cx="1909750" cy="2511182"/>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68315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8" name="Freeform 17"/>
          <p:cNvSpPr>
            <a:spLocks noGrp="1"/>
          </p:cNvSpPr>
          <p:nvPr>
            <p:ph type="pic" sz="quarter" idx="15"/>
          </p:nvPr>
        </p:nvSpPr>
        <p:spPr>
          <a:xfrm>
            <a:off x="789702" y="1651174"/>
            <a:ext cx="1407629" cy="1407629"/>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19" name="Freeform 18"/>
          <p:cNvSpPr>
            <a:spLocks noGrp="1"/>
          </p:cNvSpPr>
          <p:nvPr>
            <p:ph type="pic" sz="quarter" idx="16"/>
          </p:nvPr>
        </p:nvSpPr>
        <p:spPr>
          <a:xfrm>
            <a:off x="2836635" y="1651174"/>
            <a:ext cx="1407629" cy="1407629"/>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0" name="Freeform 19"/>
          <p:cNvSpPr>
            <a:spLocks noGrp="1"/>
          </p:cNvSpPr>
          <p:nvPr>
            <p:ph type="pic" sz="quarter" idx="17"/>
          </p:nvPr>
        </p:nvSpPr>
        <p:spPr>
          <a:xfrm>
            <a:off x="4916326" y="1651175"/>
            <a:ext cx="1402936" cy="1407628"/>
          </a:xfrm>
          <a:custGeom>
            <a:avLst/>
            <a:gdLst>
              <a:gd name="connsiteX0" fmla="*/ 938419 w 1870581"/>
              <a:gd name="connsiteY0" fmla="*/ 0 h 1876837"/>
              <a:gd name="connsiteX1" fmla="*/ 1857773 w 1870581"/>
              <a:gd name="connsiteY1" fmla="*/ 749295 h 1876837"/>
              <a:gd name="connsiteX2" fmla="*/ 1870581 w 1870581"/>
              <a:gd name="connsiteY2" fmla="*/ 833219 h 1876837"/>
              <a:gd name="connsiteX3" fmla="*/ 1870581 w 1870581"/>
              <a:gd name="connsiteY3" fmla="*/ 1043619 h 1876837"/>
              <a:gd name="connsiteX4" fmla="*/ 1857773 w 1870581"/>
              <a:gd name="connsiteY4" fmla="*/ 1127543 h 1876837"/>
              <a:gd name="connsiteX5" fmla="*/ 1034367 w 1870581"/>
              <a:gd name="connsiteY5" fmla="*/ 1871993 h 1876837"/>
              <a:gd name="connsiteX6" fmla="*/ 938439 w 1870581"/>
              <a:gd name="connsiteY6" fmla="*/ 1876837 h 1876837"/>
              <a:gd name="connsiteX7" fmla="*/ 938400 w 1870581"/>
              <a:gd name="connsiteY7" fmla="*/ 1876837 h 1876837"/>
              <a:gd name="connsiteX8" fmla="*/ 842471 w 1870581"/>
              <a:gd name="connsiteY8" fmla="*/ 1871993 h 1876837"/>
              <a:gd name="connsiteX9" fmla="*/ 0 w 1870581"/>
              <a:gd name="connsiteY9" fmla="*/ 938419 h 1876837"/>
              <a:gd name="connsiteX10" fmla="*/ 938419 w 1870581"/>
              <a:gd name="connsiteY10" fmla="*/ 0 h 187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0581" h="1876837">
                <a:moveTo>
                  <a:pt x="938419" y="0"/>
                </a:moveTo>
                <a:cubicBezTo>
                  <a:pt x="1391910" y="0"/>
                  <a:pt x="1770269" y="321673"/>
                  <a:pt x="1857773" y="749295"/>
                </a:cubicBezTo>
                <a:lnTo>
                  <a:pt x="1870581" y="833219"/>
                </a:lnTo>
                <a:lnTo>
                  <a:pt x="1870581" y="1043619"/>
                </a:lnTo>
                <a:lnTo>
                  <a:pt x="1857773" y="1127543"/>
                </a:lnTo>
                <a:cubicBezTo>
                  <a:pt x="1776519" y="1524621"/>
                  <a:pt x="1444477" y="1830344"/>
                  <a:pt x="1034367" y="1871993"/>
                </a:cubicBezTo>
                <a:lnTo>
                  <a:pt x="938439" y="1876837"/>
                </a:lnTo>
                <a:lnTo>
                  <a:pt x="938400" y="1876837"/>
                </a:lnTo>
                <a:lnTo>
                  <a:pt x="842471" y="1871993"/>
                </a:lnTo>
                <a:cubicBezTo>
                  <a:pt x="369267" y="1823937"/>
                  <a:pt x="0" y="1424302"/>
                  <a:pt x="0" y="938419"/>
                </a:cubicBezTo>
                <a:cubicBezTo>
                  <a:pt x="0" y="420144"/>
                  <a:pt x="420144" y="0"/>
                  <a:pt x="938419" y="0"/>
                </a:cubicBezTo>
                <a:close/>
              </a:path>
            </a:pathLst>
          </a:custGeom>
        </p:spPr>
        <p:txBody>
          <a:bodyPr wrap="square">
            <a:noAutofit/>
          </a:bodyPr>
          <a:lstStyle/>
          <a:p>
            <a:endParaRPr lang="en-US"/>
          </a:p>
        </p:txBody>
      </p:sp>
      <p:sp>
        <p:nvSpPr>
          <p:cNvPr id="21" name="Freeform 20"/>
          <p:cNvSpPr>
            <a:spLocks noGrp="1"/>
          </p:cNvSpPr>
          <p:nvPr>
            <p:ph type="pic" sz="quarter" idx="18"/>
          </p:nvPr>
        </p:nvSpPr>
        <p:spPr>
          <a:xfrm>
            <a:off x="6962293" y="1651174"/>
            <a:ext cx="1407628" cy="1407629"/>
          </a:xfrm>
          <a:custGeom>
            <a:avLst/>
            <a:gdLst>
              <a:gd name="connsiteX0" fmla="*/ 938419 w 1876837"/>
              <a:gd name="connsiteY0" fmla="*/ 0 h 1876838"/>
              <a:gd name="connsiteX1" fmla="*/ 1871993 w 1876837"/>
              <a:gd name="connsiteY1" fmla="*/ 842471 h 1876838"/>
              <a:gd name="connsiteX2" fmla="*/ 1876837 w 1876837"/>
              <a:gd name="connsiteY2" fmla="*/ 938399 h 1876838"/>
              <a:gd name="connsiteX3" fmla="*/ 1876837 w 1876837"/>
              <a:gd name="connsiteY3" fmla="*/ 938439 h 1876838"/>
              <a:gd name="connsiteX4" fmla="*/ 1871993 w 1876837"/>
              <a:gd name="connsiteY4" fmla="*/ 1034367 h 1876838"/>
              <a:gd name="connsiteX5" fmla="*/ 938419 w 1876837"/>
              <a:gd name="connsiteY5" fmla="*/ 1876838 h 1876838"/>
              <a:gd name="connsiteX6" fmla="*/ 0 w 1876837"/>
              <a:gd name="connsiteY6" fmla="*/ 938419 h 1876838"/>
              <a:gd name="connsiteX7" fmla="*/ 938419 w 1876837"/>
              <a:gd name="connsiteY7" fmla="*/ 0 h 187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837" h="1876838">
                <a:moveTo>
                  <a:pt x="938419" y="0"/>
                </a:moveTo>
                <a:cubicBezTo>
                  <a:pt x="1424302" y="0"/>
                  <a:pt x="1823937" y="369267"/>
                  <a:pt x="1871993" y="842471"/>
                </a:cubicBezTo>
                <a:lnTo>
                  <a:pt x="1876837" y="938399"/>
                </a:lnTo>
                <a:lnTo>
                  <a:pt x="1876837" y="938439"/>
                </a:lnTo>
                <a:lnTo>
                  <a:pt x="1871993" y="1034367"/>
                </a:lnTo>
                <a:cubicBezTo>
                  <a:pt x="1823937" y="1507571"/>
                  <a:pt x="1424302"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370337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8" name="Freeform 17"/>
          <p:cNvSpPr>
            <a:spLocks noGrp="1"/>
          </p:cNvSpPr>
          <p:nvPr>
            <p:ph type="pic" sz="quarter" idx="15"/>
          </p:nvPr>
        </p:nvSpPr>
        <p:spPr>
          <a:xfrm>
            <a:off x="676660" y="1411772"/>
            <a:ext cx="1632083" cy="1632083"/>
          </a:xfrm>
          <a:custGeom>
            <a:avLst/>
            <a:gdLst>
              <a:gd name="connsiteX0" fmla="*/ 938419 w 1876838"/>
              <a:gd name="connsiteY0" fmla="*/ 0 h 1876838"/>
              <a:gd name="connsiteX1" fmla="*/ 1876838 w 1876838"/>
              <a:gd name="connsiteY1" fmla="*/ 938419 h 1876838"/>
              <a:gd name="connsiteX2" fmla="*/ 938419 w 1876838"/>
              <a:gd name="connsiteY2" fmla="*/ 1876838 h 1876838"/>
              <a:gd name="connsiteX3" fmla="*/ 0 w 1876838"/>
              <a:gd name="connsiteY3" fmla="*/ 938419 h 1876838"/>
              <a:gd name="connsiteX4" fmla="*/ 938419 w 1876838"/>
              <a:gd name="connsiteY4" fmla="*/ 0 h 187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838" h="1876838">
                <a:moveTo>
                  <a:pt x="938419" y="0"/>
                </a:moveTo>
                <a:cubicBezTo>
                  <a:pt x="1456694" y="0"/>
                  <a:pt x="1876838" y="420144"/>
                  <a:pt x="1876838" y="938419"/>
                </a:cubicBezTo>
                <a:cubicBezTo>
                  <a:pt x="1876838" y="1456694"/>
                  <a:pt x="1456694" y="1876838"/>
                  <a:pt x="938419" y="1876838"/>
                </a:cubicBezTo>
                <a:cubicBezTo>
                  <a:pt x="420144" y="1876838"/>
                  <a:pt x="0" y="1456694"/>
                  <a:pt x="0" y="938419"/>
                </a:cubicBezTo>
                <a:cubicBezTo>
                  <a:pt x="0" y="420144"/>
                  <a:pt x="420144" y="0"/>
                  <a:pt x="938419" y="0"/>
                </a:cubicBez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6582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0"/>
            <a:ext cx="9144000" cy="2872175"/>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11025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1" y="-1"/>
            <a:ext cx="5222081" cy="2993233"/>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365590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1" y="0"/>
            <a:ext cx="3983353" cy="514350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6094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378162" y="0"/>
            <a:ext cx="4765838" cy="514350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2018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16" name="Picture Placeholder 6"/>
          <p:cNvSpPr>
            <a:spLocks noGrp="1"/>
          </p:cNvSpPr>
          <p:nvPr>
            <p:ph type="pic" sz="quarter" idx="19"/>
          </p:nvPr>
        </p:nvSpPr>
        <p:spPr>
          <a:xfrm>
            <a:off x="5518099" y="2883749"/>
            <a:ext cx="3018567" cy="1619999"/>
          </a:xfrm>
        </p:spPr>
        <p:txBody>
          <a:bodyPr/>
          <a:lstStyle/>
          <a:p>
            <a:endParaRPr lang="en-US"/>
          </a:p>
        </p:txBody>
      </p:sp>
      <p:sp>
        <p:nvSpPr>
          <p:cNvPr id="15" name="Picture Placeholder 6"/>
          <p:cNvSpPr>
            <a:spLocks noGrp="1"/>
          </p:cNvSpPr>
          <p:nvPr>
            <p:ph type="pic" sz="quarter" idx="18"/>
          </p:nvPr>
        </p:nvSpPr>
        <p:spPr>
          <a:xfrm>
            <a:off x="5518099" y="1212568"/>
            <a:ext cx="1484797" cy="1619999"/>
          </a:xfrm>
        </p:spPr>
        <p:txBody>
          <a:bodyPr/>
          <a:lstStyle/>
          <a:p>
            <a:endParaRPr lang="en-US"/>
          </a:p>
        </p:txBody>
      </p:sp>
      <p:sp>
        <p:nvSpPr>
          <p:cNvPr id="14" name="Picture Placeholder 6"/>
          <p:cNvSpPr>
            <a:spLocks noGrp="1"/>
          </p:cNvSpPr>
          <p:nvPr>
            <p:ph type="pic" sz="quarter" idx="17"/>
          </p:nvPr>
        </p:nvSpPr>
        <p:spPr>
          <a:xfrm>
            <a:off x="3672618" y="1212568"/>
            <a:ext cx="1798762" cy="3291180"/>
          </a:xfrm>
        </p:spPr>
        <p:txBody>
          <a:bodyPr/>
          <a:lstStyle/>
          <a:p>
            <a:endParaRPr lang="en-US"/>
          </a:p>
        </p:txBody>
      </p:sp>
      <p:sp>
        <p:nvSpPr>
          <p:cNvPr id="13" name="Picture Placeholder 6"/>
          <p:cNvSpPr>
            <a:spLocks noGrp="1"/>
          </p:cNvSpPr>
          <p:nvPr>
            <p:ph type="pic" sz="quarter" idx="16"/>
          </p:nvPr>
        </p:nvSpPr>
        <p:spPr>
          <a:xfrm>
            <a:off x="588480" y="2885787"/>
            <a:ext cx="1492532" cy="1617961"/>
          </a:xfrm>
        </p:spPr>
        <p:txBody>
          <a:bodyPr/>
          <a:lstStyle/>
          <a:p>
            <a:endParaRPr lang="en-US"/>
          </a:p>
        </p:txBody>
      </p:sp>
      <p:sp>
        <p:nvSpPr>
          <p:cNvPr id="12" name="Picture Placeholder 6"/>
          <p:cNvSpPr>
            <a:spLocks noGrp="1"/>
          </p:cNvSpPr>
          <p:nvPr>
            <p:ph type="pic" sz="quarter" idx="15"/>
          </p:nvPr>
        </p:nvSpPr>
        <p:spPr>
          <a:xfrm>
            <a:off x="588480" y="1212568"/>
            <a:ext cx="3037420" cy="1619999"/>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38954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61472" y="1270000"/>
            <a:ext cx="2686640" cy="2686640"/>
          </a:xfrm>
        </p:spPr>
        <p:txBody>
          <a:bodyPr/>
          <a:lstStyle/>
          <a:p>
            <a:endParaRPr lang="en-US"/>
          </a:p>
        </p:txBody>
      </p:sp>
      <p:sp>
        <p:nvSpPr>
          <p:cNvPr id="11" name="Picture Placeholder 6"/>
          <p:cNvSpPr>
            <a:spLocks noGrp="1"/>
          </p:cNvSpPr>
          <p:nvPr>
            <p:ph type="pic" sz="quarter" idx="16"/>
          </p:nvPr>
        </p:nvSpPr>
        <p:spPr>
          <a:xfrm>
            <a:off x="3229400" y="1270000"/>
            <a:ext cx="2686640" cy="2686640"/>
          </a:xfrm>
        </p:spPr>
        <p:txBody>
          <a:bodyPr/>
          <a:lstStyle/>
          <a:p>
            <a:endParaRPr lang="en-US"/>
          </a:p>
        </p:txBody>
      </p:sp>
      <p:sp>
        <p:nvSpPr>
          <p:cNvPr id="14" name="Picture Placeholder 6"/>
          <p:cNvSpPr>
            <a:spLocks noGrp="1"/>
          </p:cNvSpPr>
          <p:nvPr>
            <p:ph type="pic" sz="quarter" idx="18"/>
          </p:nvPr>
        </p:nvSpPr>
        <p:spPr>
          <a:xfrm>
            <a:off x="6003025" y="1270000"/>
            <a:ext cx="2680943" cy="268664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68146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4572000" y="0"/>
            <a:ext cx="4572000" cy="2571750"/>
          </a:xfrm>
        </p:spPr>
        <p:txBody>
          <a:bodyPr/>
          <a:lstStyle/>
          <a:p>
            <a:endParaRPr lang="en-US"/>
          </a:p>
        </p:txBody>
      </p:sp>
      <p:sp>
        <p:nvSpPr>
          <p:cNvPr id="13" name="Picture Placeholder 6"/>
          <p:cNvSpPr>
            <a:spLocks noGrp="1"/>
          </p:cNvSpPr>
          <p:nvPr>
            <p:ph type="pic" sz="quarter" idx="16"/>
          </p:nvPr>
        </p:nvSpPr>
        <p:spPr>
          <a:xfrm>
            <a:off x="0" y="2571750"/>
            <a:ext cx="4572000" cy="257175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2309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85724" y="85725"/>
            <a:ext cx="2487794" cy="2425929"/>
          </a:xfrm>
        </p:spPr>
        <p:txBody>
          <a:bodyPr/>
          <a:lstStyle/>
          <a:p>
            <a:endParaRPr lang="en-US"/>
          </a:p>
        </p:txBody>
      </p:sp>
      <p:sp>
        <p:nvSpPr>
          <p:cNvPr id="13" name="Picture Placeholder 6"/>
          <p:cNvSpPr>
            <a:spLocks noGrp="1"/>
          </p:cNvSpPr>
          <p:nvPr>
            <p:ph type="pic" sz="quarter" idx="16"/>
          </p:nvPr>
        </p:nvSpPr>
        <p:spPr>
          <a:xfrm>
            <a:off x="85725" y="2613638"/>
            <a:ext cx="2487793" cy="2420399"/>
          </a:xfrm>
        </p:spPr>
        <p:txBody>
          <a:bodyPr/>
          <a:lstStyle/>
          <a:p>
            <a:endParaRPr lang="en-US"/>
          </a:p>
        </p:txBody>
      </p:sp>
      <p:sp>
        <p:nvSpPr>
          <p:cNvPr id="14" name="Picture Placeholder 6"/>
          <p:cNvSpPr>
            <a:spLocks noGrp="1"/>
          </p:cNvSpPr>
          <p:nvPr>
            <p:ph type="pic" sz="quarter" idx="17"/>
          </p:nvPr>
        </p:nvSpPr>
        <p:spPr>
          <a:xfrm>
            <a:off x="2667490" y="85725"/>
            <a:ext cx="2487794" cy="2425929"/>
          </a:xfrm>
        </p:spPr>
        <p:txBody>
          <a:bodyPr/>
          <a:lstStyle/>
          <a:p>
            <a:endParaRPr lang="en-US"/>
          </a:p>
        </p:txBody>
      </p:sp>
      <p:sp>
        <p:nvSpPr>
          <p:cNvPr id="15" name="Picture Placeholder 6"/>
          <p:cNvSpPr>
            <a:spLocks noGrp="1"/>
          </p:cNvSpPr>
          <p:nvPr>
            <p:ph type="pic" sz="quarter" idx="18"/>
          </p:nvPr>
        </p:nvSpPr>
        <p:spPr>
          <a:xfrm>
            <a:off x="2667490" y="2608108"/>
            <a:ext cx="2487794" cy="2425929"/>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413256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3787086" y="1558743"/>
            <a:ext cx="1569826" cy="2789371"/>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307688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4757471" y="1668545"/>
            <a:ext cx="3503376" cy="2204126"/>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70186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8" name="Freeform 7"/>
          <p:cNvSpPr>
            <a:spLocks noGrp="1"/>
          </p:cNvSpPr>
          <p:nvPr>
            <p:ph type="pic" sz="quarter" idx="16"/>
          </p:nvPr>
        </p:nvSpPr>
        <p:spPr>
          <a:xfrm>
            <a:off x="5218956" y="717562"/>
            <a:ext cx="2565645" cy="3312454"/>
          </a:xfrm>
          <a:custGeom>
            <a:avLst/>
            <a:gdLst>
              <a:gd name="connsiteX0" fmla="*/ 2054792 w 3420860"/>
              <a:gd name="connsiteY0" fmla="*/ 0 h 4416605"/>
              <a:gd name="connsiteX1" fmla="*/ 3420860 w 3420860"/>
              <a:gd name="connsiteY1" fmla="*/ 3646917 h 4416605"/>
              <a:gd name="connsiteX2" fmla="*/ 1366068 w 3420860"/>
              <a:gd name="connsiteY2" fmla="*/ 4416605 h 4416605"/>
              <a:gd name="connsiteX3" fmla="*/ 0 w 3420860"/>
              <a:gd name="connsiteY3" fmla="*/ 769688 h 4416605"/>
            </a:gdLst>
            <a:ahLst/>
            <a:cxnLst>
              <a:cxn ang="0">
                <a:pos x="connsiteX0" y="connsiteY0"/>
              </a:cxn>
              <a:cxn ang="0">
                <a:pos x="connsiteX1" y="connsiteY1"/>
              </a:cxn>
              <a:cxn ang="0">
                <a:pos x="connsiteX2" y="connsiteY2"/>
              </a:cxn>
              <a:cxn ang="0">
                <a:pos x="connsiteX3" y="connsiteY3"/>
              </a:cxn>
            </a:cxnLst>
            <a:rect l="l" t="t" r="r" b="b"/>
            <a:pathLst>
              <a:path w="3420860" h="4416605">
                <a:moveTo>
                  <a:pt x="2054792" y="0"/>
                </a:moveTo>
                <a:lnTo>
                  <a:pt x="3420860" y="3646917"/>
                </a:lnTo>
                <a:lnTo>
                  <a:pt x="1366068" y="4416605"/>
                </a:lnTo>
                <a:lnTo>
                  <a:pt x="0" y="769688"/>
                </a:lnTo>
                <a:close/>
              </a:path>
            </a:pathLst>
          </a:custGeom>
        </p:spPr>
        <p:txBody>
          <a:bodyPr wrap="square">
            <a:noAutofit/>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90169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4950101" y="1566754"/>
            <a:ext cx="1525898" cy="2676253"/>
          </a:xfrm>
        </p:spPr>
        <p:txBody>
          <a:bodyPr/>
          <a:lstStyle/>
          <a:p>
            <a:endParaRPr lang="en-US"/>
          </a:p>
        </p:txBody>
      </p:sp>
      <p:sp>
        <p:nvSpPr>
          <p:cNvPr id="9" name="Picture Placeholder 6"/>
          <p:cNvSpPr>
            <a:spLocks noGrp="1"/>
          </p:cNvSpPr>
          <p:nvPr>
            <p:ph type="pic" sz="quarter" idx="17"/>
          </p:nvPr>
        </p:nvSpPr>
        <p:spPr>
          <a:xfrm>
            <a:off x="838280" y="1623384"/>
            <a:ext cx="1525898" cy="2676253"/>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03449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0" y="1"/>
            <a:ext cx="9143765" cy="2571750"/>
          </a:xfrm>
        </p:spPr>
        <p:txBody>
          <a:bodyPr/>
          <a:lstStyle/>
          <a:p>
            <a:endParaRPr lang="en-US"/>
          </a:p>
        </p:txBody>
      </p:sp>
      <p:sp>
        <p:nvSpPr>
          <p:cNvPr id="2" name="Title 1"/>
          <p:cNvSpPr>
            <a:spLocks noGrp="1"/>
          </p:cNvSpPr>
          <p:nvPr>
            <p:ph type="title" hasCustomPrompt="1"/>
          </p:nvPr>
        </p:nvSpPr>
        <p:spPr/>
        <p:txBody>
          <a:bodyPr/>
          <a:lstStyle>
            <a:lvl1pPr>
              <a:defRPr sz="3000" b="0"/>
            </a:lvl1pPr>
          </a:lstStyle>
          <a:p>
            <a:r>
              <a:rPr lang="en-US"/>
              <a:t>CLICK TO EDIT MASTER TITLE STYLE</a:t>
            </a:r>
          </a:p>
        </p:txBody>
      </p:sp>
      <p:sp>
        <p:nvSpPr>
          <p:cNvPr id="3" name="Date Placeholder 2"/>
          <p:cNvSpPr>
            <a:spLocks noGrp="1"/>
          </p:cNvSpPr>
          <p:nvPr>
            <p:ph type="dt" sz="half" idx="10"/>
          </p:nvPr>
        </p:nvSpPr>
        <p:spPr/>
        <p:txBody>
          <a:bodyPr/>
          <a:lstStyle/>
          <a:p>
            <a:fld id="{F68C8532-35DB-409E-A833-97770FF9303E}" type="datetime1">
              <a:rPr lang="en-US" smtClean="0"/>
              <a:t>7/3/2020</a:t>
            </a:fld>
            <a:endParaRPr lang="en-US"/>
          </a:p>
        </p:txBody>
      </p:sp>
      <p:sp>
        <p:nvSpPr>
          <p:cNvPr id="4" name="Footer Placeholder 3"/>
          <p:cNvSpPr>
            <a:spLocks noGrp="1"/>
          </p:cNvSpPr>
          <p:nvPr>
            <p:ph type="ftr" sz="quarter" idx="11"/>
          </p:nvPr>
        </p:nvSpPr>
        <p:spPr/>
        <p:txBody>
          <a:bodyPr/>
          <a:lstStyle>
            <a:lvl1pPr>
              <a:defRPr>
                <a:solidFill>
                  <a:schemeClr val="bg2">
                    <a:lumMod val="75000"/>
                  </a:schemeClr>
                </a:solidFill>
              </a:defRPr>
            </a:lvl1pPr>
          </a:lstStyle>
          <a:p>
            <a:endParaRPr lang="en-US"/>
          </a:p>
        </p:txBody>
      </p:sp>
      <p:sp>
        <p:nvSpPr>
          <p:cNvPr id="5" name="Slide Number Placeholder 4"/>
          <p:cNvSpPr>
            <a:spLocks noGrp="1"/>
          </p:cNvSpPr>
          <p:nvPr>
            <p:ph type="sldNum" sz="quarter" idx="12"/>
          </p:nvPr>
        </p:nvSpPr>
        <p:spPr>
          <a:xfrm>
            <a:off x="8493236" y="4672302"/>
            <a:ext cx="371093" cy="273844"/>
          </a:xfrm>
        </p:spPr>
        <p:txBody>
          <a:bodyPr/>
          <a:lstStyle>
            <a:lvl1pPr algn="ctr">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142456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CE9A10C-CD94-4543-9AA6-0F653B82E99B}" type="datetime1">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3389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A7BB0D-8111-4AB0-A521-F0AB0386A08A}" type="datetime1">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27811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ECDAF9-83F7-4EDC-8A84-BE5D1D20D2A2}"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353057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F0301-94FD-486E-B21E-A5C2EA26A0A8}"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337352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E300F9-D9DF-4D08-BBB3-4FF5A48048D9}"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165834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80CDC1-D714-4473-9AAD-C14529DC52B7}"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315660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2BD197-446D-4A4F-9AC9-F4775C6D00BE}" type="datetime1">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C12D6-6874-44D7-A628-78DA8109D10F}" type="slidenum">
              <a:rPr lang="en-US" smtClean="0"/>
              <a:t>‹#›</a:t>
            </a:fld>
            <a:endParaRPr lang="en-US"/>
          </a:p>
        </p:txBody>
      </p:sp>
    </p:spTree>
    <p:extLst>
      <p:ext uri="{BB962C8B-B14F-4D97-AF65-F5344CB8AC3E}">
        <p14:creationId xmlns:p14="http://schemas.microsoft.com/office/powerpoint/2010/main" val="207267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28937"/>
            <a:ext cx="7886700" cy="536647"/>
          </a:xfrm>
          <a:prstGeom prst="rect">
            <a:avLst/>
          </a:prstGeom>
        </p:spPr>
        <p:txBody>
          <a:bodyPr vert="horz" lIns="36000" tIns="45720" rIns="36000" bIns="45720" rtlCol="0" anchor="ctr">
            <a:noAutofit/>
          </a:bodyPr>
          <a:lstStyle/>
          <a:p>
            <a:r>
              <a:rPr lang="en-US"/>
              <a:t>Click to edit Master title style</a:t>
            </a:r>
          </a:p>
        </p:txBody>
      </p:sp>
      <p:sp>
        <p:nvSpPr>
          <p:cNvPr id="3" name="Text Placeholder 2"/>
          <p:cNvSpPr>
            <a:spLocks noGrp="1"/>
          </p:cNvSpPr>
          <p:nvPr>
            <p:ph type="body" idx="1"/>
          </p:nvPr>
        </p:nvSpPr>
        <p:spPr>
          <a:xfrm>
            <a:off x="628650" y="971550"/>
            <a:ext cx="7886700" cy="3661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57650" y="4686895"/>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2D77E9-F003-4799-9A51-CABDFED13B1B}" type="datetime1">
              <a:rPr lang="en-US" smtClean="0"/>
              <a:t>7/3/2020</a:t>
            </a:fld>
            <a:endParaRPr lang="en-US"/>
          </a:p>
        </p:txBody>
      </p:sp>
      <p:sp>
        <p:nvSpPr>
          <p:cNvPr id="5" name="Footer Placeholder 4"/>
          <p:cNvSpPr>
            <a:spLocks noGrp="1"/>
          </p:cNvSpPr>
          <p:nvPr>
            <p:ph type="ftr" sz="quarter" idx="3"/>
          </p:nvPr>
        </p:nvSpPr>
        <p:spPr>
          <a:xfrm>
            <a:off x="628650" y="4686895"/>
            <a:ext cx="3086100" cy="273844"/>
          </a:xfrm>
          <a:prstGeom prst="rect">
            <a:avLst/>
          </a:prstGeom>
        </p:spPr>
        <p:txBody>
          <a:bodyPr vert="horz" lIns="0" tIns="45720" rIns="91440" bIns="45720" rtlCol="0" anchor="ctr"/>
          <a:lstStyle>
            <a:lvl1pPr algn="l">
              <a:defRPr sz="1050">
                <a:solidFill>
                  <a:schemeClr val="tx1">
                    <a:tint val="75000"/>
                  </a:schemeClr>
                </a:solidFill>
              </a:defRPr>
            </a:lvl1pPr>
          </a:lstStyle>
          <a:p>
            <a:endParaRPr lang="en-US"/>
          </a:p>
        </p:txBody>
      </p:sp>
      <p:sp>
        <p:nvSpPr>
          <p:cNvPr id="8" name="Rectangle 7"/>
          <p:cNvSpPr/>
          <p:nvPr userDrawn="1"/>
        </p:nvSpPr>
        <p:spPr>
          <a:xfrm>
            <a:off x="8515351" y="4633978"/>
            <a:ext cx="326042" cy="3339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Slide Number Placeholder 5"/>
          <p:cNvSpPr>
            <a:spLocks noGrp="1"/>
          </p:cNvSpPr>
          <p:nvPr>
            <p:ph type="sldNum" sz="quarter" idx="4"/>
          </p:nvPr>
        </p:nvSpPr>
        <p:spPr>
          <a:xfrm>
            <a:off x="8483467" y="4668241"/>
            <a:ext cx="389808" cy="273844"/>
          </a:xfrm>
          <a:prstGeom prst="rect">
            <a:avLst/>
          </a:prstGeom>
        </p:spPr>
        <p:txBody>
          <a:bodyPr vert="horz" lIns="91440" tIns="45720" rIns="91440" bIns="45720" rtlCol="0" anchor="ctr"/>
          <a:lstStyle>
            <a:lvl1pPr algn="ctr">
              <a:defRPr sz="1050" b="1">
                <a:solidFill>
                  <a:schemeClr val="bg1"/>
                </a:solidFill>
                <a:latin typeface="+mj-lt"/>
              </a:defRPr>
            </a:lvl1pPr>
          </a:lstStyle>
          <a:p>
            <a:fld id="{6FAC12D6-6874-44D7-A628-78DA8109D10F}" type="slidenum">
              <a:rPr lang="en-US" smtClean="0"/>
              <a:pPr/>
              <a:t>‹#›</a:t>
            </a:fld>
            <a:endParaRPr lang="en-US"/>
          </a:p>
        </p:txBody>
      </p:sp>
    </p:spTree>
    <p:extLst>
      <p:ext uri="{BB962C8B-B14F-4D97-AF65-F5344CB8AC3E}">
        <p14:creationId xmlns:p14="http://schemas.microsoft.com/office/powerpoint/2010/main" val="232915807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000" b="1" kern="1200">
          <a:solidFill>
            <a:schemeClr val="bg2">
              <a:lumMod val="50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2">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2">
              <a:lumMod val="7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2">
              <a:lumMod val="7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lumMod val="7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18" Type="http://schemas.openxmlformats.org/officeDocument/2006/relationships/slide" Target="slide19.xml"/><Relationship Id="rId26" Type="http://schemas.openxmlformats.org/officeDocument/2006/relationships/image" Target="../media/image14.png"/><Relationship Id="rId3" Type="http://schemas.openxmlformats.org/officeDocument/2006/relationships/slide" Target="slide3.xml"/><Relationship Id="rId21" Type="http://schemas.openxmlformats.org/officeDocument/2006/relationships/image" Target="../media/image9.png"/><Relationship Id="rId7" Type="http://schemas.openxmlformats.org/officeDocument/2006/relationships/image" Target="../media/image3.png"/><Relationship Id="rId12" Type="http://schemas.openxmlformats.org/officeDocument/2006/relationships/slide" Target="slide10.xml"/><Relationship Id="rId17" Type="http://schemas.openxmlformats.org/officeDocument/2006/relationships/image" Target="../media/image7.png"/><Relationship Id="rId25"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 Target="slide4.xml"/><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slide" Target="slide12.xml"/><Relationship Id="rId23" Type="http://schemas.openxmlformats.org/officeDocument/2006/relationships/image" Target="../media/image11.png"/><Relationship Id="rId10" Type="http://schemas.openxmlformats.org/officeDocument/2006/relationships/image" Target="../media/image4.png"/><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image" Target="../media/image6.png"/><Relationship Id="rId22"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497712" y="1102325"/>
            <a:ext cx="5367900" cy="2961900"/>
          </a:xfrm>
          <a:prstGeom prst="rect">
            <a:avLst/>
          </a:prstGeom>
        </p:spPr>
        <p:txBody>
          <a:bodyPr spcFirstLastPara="1" wrap="square" lIns="91425" tIns="91425" rIns="91425" bIns="91425" anchor="ctr" anchorCtr="0">
            <a:noAutofit/>
          </a:bodyPr>
          <a:lstStyle/>
          <a:p>
            <a:r>
              <a:rPr lang="en-US" altLang="zh-CN" sz="4400" dirty="0">
                <a:solidFill>
                  <a:schemeClr val="bg1"/>
                </a:solidFill>
                <a:latin typeface="Maiandra GD" panose="020E0502030308020204" pitchFamily="34" charset="77"/>
              </a:rPr>
              <a:t>Spatial plan for crime prevention in Tartu suburbs</a:t>
            </a:r>
            <a:endParaRPr lang="zh-CN" altLang="en-US" sz="4400" dirty="0">
              <a:solidFill>
                <a:schemeClr val="bg1"/>
              </a:solidFill>
              <a:latin typeface="Maiandra GD" panose="020E0502030308020204" pitchFamily="34" charset="77"/>
            </a:endParaRPr>
          </a:p>
        </p:txBody>
      </p:sp>
      <p:sp>
        <p:nvSpPr>
          <p:cNvPr id="2" name="Rectangle 1">
            <a:extLst>
              <a:ext uri="{FF2B5EF4-FFF2-40B4-BE49-F238E27FC236}">
                <a16:creationId xmlns:a16="http://schemas.microsoft.com/office/drawing/2014/main" id="{60E98031-A7B0-2840-926F-3BCF2940DE42}"/>
              </a:ext>
            </a:extLst>
          </p:cNvPr>
          <p:cNvSpPr/>
          <p:nvPr/>
        </p:nvSpPr>
        <p:spPr>
          <a:xfrm>
            <a:off x="6045502" y="4281387"/>
            <a:ext cx="1588476" cy="461665"/>
          </a:xfrm>
          <a:prstGeom prst="rect">
            <a:avLst/>
          </a:prstGeom>
        </p:spPr>
        <p:txBody>
          <a:bodyPr wrap="square">
            <a:spAutoFit/>
          </a:bodyPr>
          <a:lstStyle/>
          <a:p>
            <a:r>
              <a:rPr lang="en-GB" sz="1200" dirty="0">
                <a:latin typeface="Maiandra GD" panose="020E0502030308020204" pitchFamily="34" charset="77"/>
              </a:rPr>
              <a:t>Rachid Berghout</a:t>
            </a:r>
            <a:endParaRPr lang="ru-RU" sz="1200" dirty="0"/>
          </a:p>
          <a:p>
            <a:endParaRPr lang="zh-CN" altLang="en-US" sz="1200" dirty="0">
              <a:solidFill>
                <a:schemeClr val="bg1"/>
              </a:solidFill>
              <a:latin typeface="Maiandra GD" panose="020E0502030308020204" pitchFamily="34" charset="77"/>
            </a:endParaRPr>
          </a:p>
        </p:txBody>
      </p:sp>
      <p:pic>
        <p:nvPicPr>
          <p:cNvPr id="4" name="Picture 3">
            <a:extLst>
              <a:ext uri="{FF2B5EF4-FFF2-40B4-BE49-F238E27FC236}">
                <a16:creationId xmlns:a16="http://schemas.microsoft.com/office/drawing/2014/main" id="{2CB7075B-C680-3F4E-880E-498D401DCA3F}"/>
              </a:ext>
            </a:extLst>
          </p:cNvPr>
          <p:cNvPicPr/>
          <p:nvPr/>
        </p:nvPicPr>
        <p:blipFill>
          <a:blip r:embed="rId3">
            <a:extLst>
              <a:ext uri="{28A0092B-C50C-407E-A947-70E740481C1C}">
                <a14:useLocalDpi xmlns:a14="http://schemas.microsoft.com/office/drawing/2010/main" val="0"/>
              </a:ext>
            </a:extLst>
          </a:blip>
          <a:stretch>
            <a:fillRect/>
          </a:stretch>
        </p:blipFill>
        <p:spPr>
          <a:xfrm>
            <a:off x="4552877" y="429619"/>
            <a:ext cx="2985251" cy="529260"/>
          </a:xfrm>
          <a:prstGeom prst="rect">
            <a:avLst/>
          </a:prstGeom>
        </p:spPr>
      </p:pic>
      <p:sp>
        <p:nvSpPr>
          <p:cNvPr id="5" name="Zone de texte 12">
            <a:extLst>
              <a:ext uri="{FF2B5EF4-FFF2-40B4-BE49-F238E27FC236}">
                <a16:creationId xmlns:a16="http://schemas.microsoft.com/office/drawing/2014/main" id="{F14C036B-0812-054E-BEAD-F31E399D6212}"/>
              </a:ext>
            </a:extLst>
          </p:cNvPr>
          <p:cNvSpPr txBox="1"/>
          <p:nvPr/>
        </p:nvSpPr>
        <p:spPr>
          <a:xfrm>
            <a:off x="497712" y="563661"/>
            <a:ext cx="2037144" cy="39521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GB" sz="2000" b="1" dirty="0">
                <a:solidFill>
                  <a:srgbClr val="3F5378"/>
                </a:solidFill>
                <a:effectLst/>
                <a:latin typeface="Maiandra GD" panose="020E0502030308020204" pitchFamily="34" charset="77"/>
                <a:ea typeface="Times New Roman" panose="02020603050405020304" pitchFamily="18" charset="0"/>
              </a:rPr>
              <a:t>Planning Project</a:t>
            </a:r>
            <a:endParaRPr lang="ru-RU" sz="2000" b="1" dirty="0">
              <a:solidFill>
                <a:srgbClr val="3F5378"/>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2826"/>
    </mc:Choice>
    <mc:Fallback xmlns="">
      <p:transition advTm="28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 name="Rectangle 1">
            <a:extLst>
              <a:ext uri="{FF2B5EF4-FFF2-40B4-BE49-F238E27FC236}">
                <a16:creationId xmlns:a16="http://schemas.microsoft.com/office/drawing/2014/main" id="{DD4ECB64-02B0-4605-81CD-4F6EF26276ED}"/>
              </a:ext>
            </a:extLst>
          </p:cNvPr>
          <p:cNvSpPr/>
          <p:nvPr/>
        </p:nvSpPr>
        <p:spPr>
          <a:xfrm>
            <a:off x="6629400" y="4152900"/>
            <a:ext cx="2514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248;p17">
            <a:extLst>
              <a:ext uri="{FF2B5EF4-FFF2-40B4-BE49-F238E27FC236}">
                <a16:creationId xmlns:a16="http://schemas.microsoft.com/office/drawing/2014/main" id="{AB21C22B-F43C-47FC-A808-8422B4C12E87}"/>
              </a:ext>
            </a:extLst>
          </p:cNvPr>
          <p:cNvSpPr txBox="1">
            <a:spLocks/>
          </p:cNvSpPr>
          <p:nvPr/>
        </p:nvSpPr>
        <p:spPr>
          <a:xfrm>
            <a:off x="2249119" y="-211778"/>
            <a:ext cx="4793442" cy="11604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sz="4000" dirty="0">
                <a:solidFill>
                  <a:srgbClr val="FF9800"/>
                </a:solidFill>
              </a:rPr>
              <a:t>Public Engagement</a:t>
            </a:r>
          </a:p>
        </p:txBody>
      </p:sp>
      <p:sp>
        <p:nvSpPr>
          <p:cNvPr id="75" name="Rectangle 74">
            <a:extLst>
              <a:ext uri="{FF2B5EF4-FFF2-40B4-BE49-F238E27FC236}">
                <a16:creationId xmlns:a16="http://schemas.microsoft.com/office/drawing/2014/main" id="{33E0494D-D0BB-4CC2-9B96-60206FC3EFBB}"/>
              </a:ext>
            </a:extLst>
          </p:cNvPr>
          <p:cNvSpPr/>
          <p:nvPr/>
        </p:nvSpPr>
        <p:spPr>
          <a:xfrm>
            <a:off x="623371" y="781189"/>
            <a:ext cx="7816100" cy="1077218"/>
          </a:xfrm>
          <a:prstGeom prst="rect">
            <a:avLst/>
          </a:prstGeom>
        </p:spPr>
        <p:txBody>
          <a:bodyPr wrap="square">
            <a:spAutoFit/>
          </a:bodyPr>
          <a:lstStyle/>
          <a:p>
            <a:pPr algn="just"/>
            <a:r>
              <a:rPr lang="en-US" sz="1600" dirty="0">
                <a:latin typeface="Maiandra GD" panose="020E0502030308020204" pitchFamily="34" charset="0"/>
              </a:rPr>
              <a:t>This gives local people a voice and an opportunity to influence our considerations before decisions are made or priorities are set, and in return, it allows us to access new information, ideas and suggestions, and measure residents’ satisfaction with the current situation.</a:t>
            </a:r>
          </a:p>
        </p:txBody>
      </p:sp>
      <p:pic>
        <p:nvPicPr>
          <p:cNvPr id="6" name="Image 5" descr="Une image contenant carte, texte&#10;&#10;Description générée avec un niveau de confiance élevé">
            <a:extLst>
              <a:ext uri="{FF2B5EF4-FFF2-40B4-BE49-F238E27FC236}">
                <a16:creationId xmlns:a16="http://schemas.microsoft.com/office/drawing/2014/main" id="{79176C45-1A79-4FBA-8650-323CD73A52EB}"/>
              </a:ext>
            </a:extLst>
          </p:cNvPr>
          <p:cNvPicPr>
            <a:picLocks noChangeAspect="1"/>
          </p:cNvPicPr>
          <p:nvPr/>
        </p:nvPicPr>
        <p:blipFill>
          <a:blip r:embed="rId3"/>
          <a:stretch>
            <a:fillRect/>
          </a:stretch>
        </p:blipFill>
        <p:spPr>
          <a:xfrm>
            <a:off x="1260879" y="1909207"/>
            <a:ext cx="6622242" cy="3078308"/>
          </a:xfrm>
          <a:prstGeom prst="rect">
            <a:avLst/>
          </a:prstGeom>
        </p:spPr>
      </p:pic>
    </p:spTree>
    <p:extLst>
      <p:ext uri="{BB962C8B-B14F-4D97-AF65-F5344CB8AC3E}">
        <p14:creationId xmlns:p14="http://schemas.microsoft.com/office/powerpoint/2010/main" val="331926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63370D4-06C4-4FCB-B70D-BD90535B1302}"/>
              </a:ext>
            </a:extLst>
          </p:cNvPr>
          <p:cNvSpPr/>
          <p:nvPr/>
        </p:nvSpPr>
        <p:spPr>
          <a:xfrm>
            <a:off x="6629400" y="4152900"/>
            <a:ext cx="2514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e 29">
            <a:extLst>
              <a:ext uri="{FF2B5EF4-FFF2-40B4-BE49-F238E27FC236}">
                <a16:creationId xmlns:a16="http://schemas.microsoft.com/office/drawing/2014/main" id="{5D099C6D-D21C-436E-A7D0-6AB44A19B5EA}"/>
              </a:ext>
            </a:extLst>
          </p:cNvPr>
          <p:cNvGrpSpPr/>
          <p:nvPr/>
        </p:nvGrpSpPr>
        <p:grpSpPr>
          <a:xfrm>
            <a:off x="999534" y="1895267"/>
            <a:ext cx="7479526" cy="3248233"/>
            <a:chOff x="1685397" y="143978"/>
            <a:chExt cx="7071703" cy="2847072"/>
          </a:xfrm>
        </p:grpSpPr>
        <p:sp>
          <p:nvSpPr>
            <p:cNvPr id="31" name="TextBox 7">
              <a:extLst>
                <a:ext uri="{FF2B5EF4-FFF2-40B4-BE49-F238E27FC236}">
                  <a16:creationId xmlns:a16="http://schemas.microsoft.com/office/drawing/2014/main" id="{E590F58B-95A4-4BD7-896C-61F7A0F946CB}"/>
                </a:ext>
              </a:extLst>
            </p:cNvPr>
            <p:cNvSpPr txBox="1">
              <a:spLocks/>
            </p:cNvSpPr>
            <p:nvPr/>
          </p:nvSpPr>
          <p:spPr>
            <a:xfrm>
              <a:off x="1723497" y="2825108"/>
              <a:ext cx="2185019" cy="165942"/>
            </a:xfrm>
            <a:prstGeom prst="rect">
              <a:avLst/>
            </a:prstGeom>
            <a:noFill/>
          </p:spPr>
          <p:txBody>
            <a:bodyPr wrap="square" lIns="0" tIns="0" rIns="0" bIns="0" rtlCol="0">
              <a:spAutoFit/>
            </a:bodyPr>
            <a:lstStyle/>
            <a:p>
              <a:pPr algn="ctr">
                <a:lnSpc>
                  <a:spcPts val="1050"/>
                </a:lnSpc>
              </a:pPr>
              <a:r>
                <a:rPr lang="en-GB" sz="2000" b="1" dirty="0">
                  <a:latin typeface="Maiandra GD" panose="020E0502030308020204" pitchFamily="34" charset="77"/>
                </a:rPr>
                <a:t>Kõrveküla</a:t>
              </a:r>
              <a:endParaRPr lang="en-US" sz="750" b="1" dirty="0">
                <a:solidFill>
                  <a:schemeClr val="bg2"/>
                </a:solidFill>
              </a:endParaRPr>
            </a:p>
          </p:txBody>
        </p:sp>
        <p:sp>
          <p:nvSpPr>
            <p:cNvPr id="32" name="Freeform 83">
              <a:extLst>
                <a:ext uri="{FF2B5EF4-FFF2-40B4-BE49-F238E27FC236}">
                  <a16:creationId xmlns:a16="http://schemas.microsoft.com/office/drawing/2014/main" id="{12D7F71E-A53A-4B05-9A36-75D4998B0B0D}"/>
                </a:ext>
              </a:extLst>
            </p:cNvPr>
            <p:cNvSpPr>
              <a:spLocks/>
            </p:cNvSpPr>
            <p:nvPr/>
          </p:nvSpPr>
          <p:spPr bwMode="auto">
            <a:xfrm>
              <a:off x="1685397" y="1017726"/>
              <a:ext cx="2185019" cy="1665813"/>
            </a:xfrm>
            <a:custGeom>
              <a:avLst/>
              <a:gdLst>
                <a:gd name="T0" fmla="*/ 771 w 771"/>
                <a:gd name="T1" fmla="*/ 35 h 548"/>
                <a:gd name="T2" fmla="*/ 736 w 771"/>
                <a:gd name="T3" fmla="*/ 0 h 548"/>
                <a:gd name="T4" fmla="*/ 373 w 771"/>
                <a:gd name="T5" fmla="*/ 41 h 548"/>
                <a:gd name="T6" fmla="*/ 35 w 771"/>
                <a:gd name="T7" fmla="*/ 1 h 548"/>
                <a:gd name="T8" fmla="*/ 0 w 771"/>
                <a:gd name="T9" fmla="*/ 35 h 548"/>
                <a:gd name="T10" fmla="*/ 0 w 771"/>
                <a:gd name="T11" fmla="*/ 35 h 548"/>
                <a:gd name="T12" fmla="*/ 0 w 771"/>
                <a:gd name="T13" fmla="*/ 498 h 548"/>
                <a:gd name="T14" fmla="*/ 373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6" y="0"/>
                    <a:pt x="736" y="0"/>
                    <a:pt x="736" y="0"/>
                  </a:cubicBezTo>
                  <a:cubicBezTo>
                    <a:pt x="672" y="14"/>
                    <a:pt x="531" y="41"/>
                    <a:pt x="373" y="41"/>
                  </a:cubicBezTo>
                  <a:cubicBezTo>
                    <a:pt x="218" y="41"/>
                    <a:pt x="93" y="15"/>
                    <a:pt x="35" y="1"/>
                  </a:cubicBezTo>
                  <a:cubicBezTo>
                    <a:pt x="0" y="35"/>
                    <a:pt x="0" y="35"/>
                    <a:pt x="0" y="35"/>
                  </a:cubicBezTo>
                  <a:cubicBezTo>
                    <a:pt x="0" y="35"/>
                    <a:pt x="0" y="35"/>
                    <a:pt x="0" y="35"/>
                  </a:cubicBezTo>
                  <a:cubicBezTo>
                    <a:pt x="0" y="498"/>
                    <a:pt x="0" y="498"/>
                    <a:pt x="0" y="498"/>
                  </a:cubicBezTo>
                  <a:cubicBezTo>
                    <a:pt x="0" y="498"/>
                    <a:pt x="158" y="548"/>
                    <a:pt x="373" y="548"/>
                  </a:cubicBezTo>
                  <a:cubicBezTo>
                    <a:pt x="587" y="548"/>
                    <a:pt x="771" y="498"/>
                    <a:pt x="771" y="498"/>
                  </a:cubicBezTo>
                  <a:cubicBezTo>
                    <a:pt x="771" y="35"/>
                    <a:pt x="771" y="35"/>
                    <a:pt x="771" y="35"/>
                  </a:cubicBezTo>
                  <a:cubicBezTo>
                    <a:pt x="771" y="35"/>
                    <a:pt x="771" y="35"/>
                    <a:pt x="771" y="35"/>
                  </a:cubicBezTo>
                  <a:close/>
                </a:path>
              </a:pathLst>
            </a:custGeom>
            <a:blipFill>
              <a:blip r:embed="rId3"/>
              <a:stretch>
                <a:fillRect/>
              </a:stretch>
            </a:blipFill>
            <a:ln>
              <a:noFill/>
            </a:ln>
          </p:spPr>
          <p:txBody>
            <a:bodyPr vert="horz" wrap="square" lIns="68580" tIns="34290" rIns="68580" bIns="34290" numCol="1" anchor="t" anchorCtr="0" compatLnSpc="1">
              <a:prstTxWarp prst="textNoShape">
                <a:avLst/>
              </a:prstTxWarp>
            </a:bodyPr>
            <a:lstStyle/>
            <a:p>
              <a:endParaRPr lang="en-US" sz="1050"/>
            </a:p>
          </p:txBody>
        </p:sp>
        <p:sp>
          <p:nvSpPr>
            <p:cNvPr id="33" name="Freeform 84">
              <a:extLst>
                <a:ext uri="{FF2B5EF4-FFF2-40B4-BE49-F238E27FC236}">
                  <a16:creationId xmlns:a16="http://schemas.microsoft.com/office/drawing/2014/main" id="{F4F4615D-ED55-4EE1-980B-6CFB721538ED}"/>
                </a:ext>
              </a:extLst>
            </p:cNvPr>
            <p:cNvSpPr>
              <a:spLocks/>
            </p:cNvSpPr>
            <p:nvPr/>
          </p:nvSpPr>
          <p:spPr bwMode="auto">
            <a:xfrm>
              <a:off x="6507751" y="1017726"/>
              <a:ext cx="2185019" cy="1665813"/>
            </a:xfrm>
            <a:custGeom>
              <a:avLst/>
              <a:gdLst>
                <a:gd name="T0" fmla="*/ 771 w 771"/>
                <a:gd name="T1" fmla="*/ 35 h 548"/>
                <a:gd name="T2" fmla="*/ 735 w 771"/>
                <a:gd name="T3" fmla="*/ 0 h 548"/>
                <a:gd name="T4" fmla="*/ 372 w 771"/>
                <a:gd name="T5" fmla="*/ 41 h 548"/>
                <a:gd name="T6" fmla="*/ 34 w 771"/>
                <a:gd name="T7" fmla="*/ 1 h 548"/>
                <a:gd name="T8" fmla="*/ 0 w 771"/>
                <a:gd name="T9" fmla="*/ 35 h 548"/>
                <a:gd name="T10" fmla="*/ 0 w 771"/>
                <a:gd name="T11" fmla="*/ 35 h 548"/>
                <a:gd name="T12" fmla="*/ 0 w 771"/>
                <a:gd name="T13" fmla="*/ 498 h 548"/>
                <a:gd name="T14" fmla="*/ 372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5" y="0"/>
                    <a:pt x="735" y="0"/>
                    <a:pt x="735" y="0"/>
                  </a:cubicBezTo>
                  <a:cubicBezTo>
                    <a:pt x="672" y="14"/>
                    <a:pt x="530" y="41"/>
                    <a:pt x="372" y="41"/>
                  </a:cubicBezTo>
                  <a:cubicBezTo>
                    <a:pt x="217" y="41"/>
                    <a:pt x="92" y="15"/>
                    <a:pt x="34" y="1"/>
                  </a:cubicBezTo>
                  <a:cubicBezTo>
                    <a:pt x="0" y="35"/>
                    <a:pt x="0" y="35"/>
                    <a:pt x="0" y="35"/>
                  </a:cubicBezTo>
                  <a:cubicBezTo>
                    <a:pt x="0" y="35"/>
                    <a:pt x="0" y="35"/>
                    <a:pt x="0" y="35"/>
                  </a:cubicBezTo>
                  <a:cubicBezTo>
                    <a:pt x="0" y="498"/>
                    <a:pt x="0" y="498"/>
                    <a:pt x="0" y="498"/>
                  </a:cubicBezTo>
                  <a:cubicBezTo>
                    <a:pt x="0" y="498"/>
                    <a:pt x="158" y="548"/>
                    <a:pt x="372" y="548"/>
                  </a:cubicBezTo>
                  <a:cubicBezTo>
                    <a:pt x="587" y="548"/>
                    <a:pt x="771" y="498"/>
                    <a:pt x="771" y="498"/>
                  </a:cubicBezTo>
                  <a:cubicBezTo>
                    <a:pt x="771" y="35"/>
                    <a:pt x="771" y="35"/>
                    <a:pt x="771" y="35"/>
                  </a:cubicBezTo>
                  <a:cubicBezTo>
                    <a:pt x="771" y="35"/>
                    <a:pt x="771" y="35"/>
                    <a:pt x="771" y="35"/>
                  </a:cubicBezTo>
                  <a:close/>
                </a:path>
              </a:pathLst>
            </a:custGeom>
            <a:blipFill>
              <a:blip r:embed="rId4"/>
              <a:stretch>
                <a:fillRect/>
              </a:stretch>
            </a:blipFill>
            <a:ln>
              <a:noFill/>
            </a:ln>
          </p:spPr>
          <p:txBody>
            <a:bodyPr vert="horz" wrap="square" lIns="68580" tIns="34290" rIns="68580" bIns="34290" numCol="1" anchor="t" anchorCtr="0" compatLnSpc="1">
              <a:prstTxWarp prst="textNoShape">
                <a:avLst/>
              </a:prstTxWarp>
            </a:bodyPr>
            <a:lstStyle/>
            <a:p>
              <a:endParaRPr lang="en-US" sz="1050"/>
            </a:p>
          </p:txBody>
        </p:sp>
        <p:sp>
          <p:nvSpPr>
            <p:cNvPr id="34" name="Freeform 85">
              <a:extLst>
                <a:ext uri="{FF2B5EF4-FFF2-40B4-BE49-F238E27FC236}">
                  <a16:creationId xmlns:a16="http://schemas.microsoft.com/office/drawing/2014/main" id="{DBC34569-1C04-4CA3-B802-8D310533BA0B}"/>
                </a:ext>
              </a:extLst>
            </p:cNvPr>
            <p:cNvSpPr>
              <a:spLocks/>
            </p:cNvSpPr>
            <p:nvPr/>
          </p:nvSpPr>
          <p:spPr bwMode="auto">
            <a:xfrm>
              <a:off x="3992357" y="817099"/>
              <a:ext cx="2393453" cy="1690132"/>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blipFill>
              <a:blip r:embed="rId5"/>
              <a:stretch>
                <a:fillRect/>
              </a:stretch>
            </a:blipFill>
            <a:ln>
              <a:noFill/>
            </a:ln>
          </p:spPr>
          <p:txBody>
            <a:bodyPr vert="horz" wrap="square" lIns="68580" tIns="34290" rIns="68580" bIns="34290" numCol="1" anchor="t" anchorCtr="0" compatLnSpc="1">
              <a:prstTxWarp prst="textNoShape">
                <a:avLst/>
              </a:prstTxWarp>
            </a:bodyPr>
            <a:lstStyle/>
            <a:p>
              <a:endParaRPr lang="en-US" sz="1050"/>
            </a:p>
          </p:txBody>
        </p:sp>
        <p:sp>
          <p:nvSpPr>
            <p:cNvPr id="35" name="Freeform 95">
              <a:extLst>
                <a:ext uri="{FF2B5EF4-FFF2-40B4-BE49-F238E27FC236}">
                  <a16:creationId xmlns:a16="http://schemas.microsoft.com/office/drawing/2014/main" id="{91EDEAF8-39F7-4876-A777-2EE159F65E42}"/>
                </a:ext>
              </a:extLst>
            </p:cNvPr>
            <p:cNvSpPr>
              <a:spLocks/>
            </p:cNvSpPr>
            <p:nvPr/>
          </p:nvSpPr>
          <p:spPr bwMode="auto">
            <a:xfrm>
              <a:off x="1685397" y="1017726"/>
              <a:ext cx="2185019" cy="258383"/>
            </a:xfrm>
            <a:custGeom>
              <a:avLst/>
              <a:gdLst>
                <a:gd name="T0" fmla="*/ 736 w 771"/>
                <a:gd name="T1" fmla="*/ 0 h 85"/>
                <a:gd name="T2" fmla="*/ 373 w 771"/>
                <a:gd name="T3" fmla="*/ 41 h 85"/>
                <a:gd name="T4" fmla="*/ 35 w 771"/>
                <a:gd name="T5" fmla="*/ 1 h 85"/>
                <a:gd name="T6" fmla="*/ 0 w 771"/>
                <a:gd name="T7" fmla="*/ 35 h 85"/>
                <a:gd name="T8" fmla="*/ 373 w 771"/>
                <a:gd name="T9" fmla="*/ 85 h 85"/>
                <a:gd name="T10" fmla="*/ 771 w 771"/>
                <a:gd name="T11" fmla="*/ 35 h 85"/>
                <a:gd name="T12" fmla="*/ 736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6" y="0"/>
                  </a:moveTo>
                  <a:cubicBezTo>
                    <a:pt x="672" y="14"/>
                    <a:pt x="531" y="41"/>
                    <a:pt x="373" y="41"/>
                  </a:cubicBezTo>
                  <a:cubicBezTo>
                    <a:pt x="218" y="41"/>
                    <a:pt x="93" y="15"/>
                    <a:pt x="35" y="1"/>
                  </a:cubicBezTo>
                  <a:cubicBezTo>
                    <a:pt x="0" y="35"/>
                    <a:pt x="0" y="35"/>
                    <a:pt x="0" y="35"/>
                  </a:cubicBezTo>
                  <a:cubicBezTo>
                    <a:pt x="0" y="35"/>
                    <a:pt x="158" y="85"/>
                    <a:pt x="373" y="85"/>
                  </a:cubicBezTo>
                  <a:cubicBezTo>
                    <a:pt x="587" y="85"/>
                    <a:pt x="771" y="35"/>
                    <a:pt x="771" y="35"/>
                  </a:cubicBezTo>
                  <a:lnTo>
                    <a:pt x="736" y="0"/>
                  </a:lnTo>
                  <a:close/>
                </a:path>
              </a:pathLst>
            </a:custGeom>
            <a:solidFill>
              <a:schemeClr val="tx1">
                <a:alpha val="15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36" name="Freeform 96">
              <a:extLst>
                <a:ext uri="{FF2B5EF4-FFF2-40B4-BE49-F238E27FC236}">
                  <a16:creationId xmlns:a16="http://schemas.microsoft.com/office/drawing/2014/main" id="{4BC1E9BF-C0DC-4FEA-9409-EB9693B2DAC6}"/>
                </a:ext>
              </a:extLst>
            </p:cNvPr>
            <p:cNvSpPr>
              <a:spLocks/>
            </p:cNvSpPr>
            <p:nvPr/>
          </p:nvSpPr>
          <p:spPr bwMode="auto">
            <a:xfrm>
              <a:off x="6507751" y="1017726"/>
              <a:ext cx="2185019" cy="258383"/>
            </a:xfrm>
            <a:custGeom>
              <a:avLst/>
              <a:gdLst>
                <a:gd name="T0" fmla="*/ 735 w 771"/>
                <a:gd name="T1" fmla="*/ 0 h 85"/>
                <a:gd name="T2" fmla="*/ 372 w 771"/>
                <a:gd name="T3" fmla="*/ 41 h 85"/>
                <a:gd name="T4" fmla="*/ 34 w 771"/>
                <a:gd name="T5" fmla="*/ 1 h 85"/>
                <a:gd name="T6" fmla="*/ 0 w 771"/>
                <a:gd name="T7" fmla="*/ 35 h 85"/>
                <a:gd name="T8" fmla="*/ 372 w 771"/>
                <a:gd name="T9" fmla="*/ 85 h 85"/>
                <a:gd name="T10" fmla="*/ 771 w 771"/>
                <a:gd name="T11" fmla="*/ 35 h 85"/>
                <a:gd name="T12" fmla="*/ 735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5" y="0"/>
                  </a:moveTo>
                  <a:cubicBezTo>
                    <a:pt x="672" y="14"/>
                    <a:pt x="530" y="41"/>
                    <a:pt x="372" y="41"/>
                  </a:cubicBezTo>
                  <a:cubicBezTo>
                    <a:pt x="217" y="41"/>
                    <a:pt x="92" y="15"/>
                    <a:pt x="34" y="1"/>
                  </a:cubicBezTo>
                  <a:cubicBezTo>
                    <a:pt x="0" y="35"/>
                    <a:pt x="0" y="35"/>
                    <a:pt x="0" y="35"/>
                  </a:cubicBezTo>
                  <a:cubicBezTo>
                    <a:pt x="0" y="35"/>
                    <a:pt x="158" y="85"/>
                    <a:pt x="372" y="85"/>
                  </a:cubicBezTo>
                  <a:cubicBezTo>
                    <a:pt x="587" y="85"/>
                    <a:pt x="771" y="35"/>
                    <a:pt x="771" y="35"/>
                  </a:cubicBezTo>
                  <a:lnTo>
                    <a:pt x="735" y="0"/>
                  </a:lnTo>
                  <a:close/>
                </a:path>
              </a:pathLst>
            </a:custGeom>
            <a:solidFill>
              <a:schemeClr val="tx1">
                <a:alpha val="15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37" name="Freeform 97">
              <a:extLst>
                <a:ext uri="{FF2B5EF4-FFF2-40B4-BE49-F238E27FC236}">
                  <a16:creationId xmlns:a16="http://schemas.microsoft.com/office/drawing/2014/main" id="{4983B77C-0A2A-4F5C-94F0-87C140F512C4}"/>
                </a:ext>
              </a:extLst>
            </p:cNvPr>
            <p:cNvSpPr>
              <a:spLocks/>
            </p:cNvSpPr>
            <p:nvPr/>
          </p:nvSpPr>
          <p:spPr bwMode="auto">
            <a:xfrm>
              <a:off x="3992357" y="817100"/>
              <a:ext cx="2393453" cy="282702"/>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chemeClr val="tx1">
                <a:alpha val="15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38" name="Freeform 98">
              <a:extLst>
                <a:ext uri="{FF2B5EF4-FFF2-40B4-BE49-F238E27FC236}">
                  <a16:creationId xmlns:a16="http://schemas.microsoft.com/office/drawing/2014/main" id="{D50E04A4-9776-4019-B539-8E0477840716}"/>
                </a:ext>
              </a:extLst>
            </p:cNvPr>
            <p:cNvSpPr>
              <a:spLocks/>
            </p:cNvSpPr>
            <p:nvPr/>
          </p:nvSpPr>
          <p:spPr bwMode="auto">
            <a:xfrm>
              <a:off x="3992357" y="990369"/>
              <a:ext cx="102090" cy="1516863"/>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chemeClr val="tx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39" name="Freeform 99">
              <a:extLst>
                <a:ext uri="{FF2B5EF4-FFF2-40B4-BE49-F238E27FC236}">
                  <a16:creationId xmlns:a16="http://schemas.microsoft.com/office/drawing/2014/main" id="{C5D41D85-FB8C-4954-8DAD-F189513BAEF9}"/>
                </a:ext>
              </a:extLst>
            </p:cNvPr>
            <p:cNvSpPr>
              <a:spLocks/>
            </p:cNvSpPr>
            <p:nvPr/>
          </p:nvSpPr>
          <p:spPr bwMode="auto">
            <a:xfrm>
              <a:off x="6283719" y="990369"/>
              <a:ext cx="102090" cy="1516863"/>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chemeClr val="tx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40" name="Group 25">
              <a:extLst>
                <a:ext uri="{FF2B5EF4-FFF2-40B4-BE49-F238E27FC236}">
                  <a16:creationId xmlns:a16="http://schemas.microsoft.com/office/drawing/2014/main" id="{D4C55FCB-6502-4E74-8431-B499A3652103}"/>
                </a:ext>
              </a:extLst>
            </p:cNvPr>
            <p:cNvGrpSpPr/>
            <p:nvPr/>
          </p:nvGrpSpPr>
          <p:grpSpPr>
            <a:xfrm>
              <a:off x="2020026" y="389249"/>
              <a:ext cx="1515760" cy="769058"/>
              <a:chOff x="1411288" y="2289175"/>
              <a:chExt cx="922338" cy="927100"/>
            </a:xfrm>
          </p:grpSpPr>
          <p:sp>
            <p:nvSpPr>
              <p:cNvPr id="52" name="Oval 86">
                <a:extLst>
                  <a:ext uri="{FF2B5EF4-FFF2-40B4-BE49-F238E27FC236}">
                    <a16:creationId xmlns:a16="http://schemas.microsoft.com/office/drawing/2014/main" id="{8F446ABF-2973-4758-B123-23D213DBACA1}"/>
                  </a:ext>
                </a:extLst>
              </p:cNvPr>
              <p:cNvSpPr>
                <a:spLocks noChangeArrowheads="1"/>
              </p:cNvSpPr>
              <p:nvPr/>
            </p:nvSpPr>
            <p:spPr bwMode="auto">
              <a:xfrm>
                <a:off x="1423988" y="2301875"/>
                <a:ext cx="896938" cy="901700"/>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3" name="Freeform 87">
                <a:extLst>
                  <a:ext uri="{FF2B5EF4-FFF2-40B4-BE49-F238E27FC236}">
                    <a16:creationId xmlns:a16="http://schemas.microsoft.com/office/drawing/2014/main" id="{8D8762CE-E9DA-469F-A148-106FB3F2F0B2}"/>
                  </a:ext>
                </a:extLst>
              </p:cNvPr>
              <p:cNvSpPr>
                <a:spLocks noEditPoints="1"/>
              </p:cNvSpPr>
              <p:nvPr/>
            </p:nvSpPr>
            <p:spPr bwMode="auto">
              <a:xfrm>
                <a:off x="1411288" y="2289175"/>
                <a:ext cx="922338" cy="927100"/>
              </a:xfrm>
              <a:custGeom>
                <a:avLst/>
                <a:gdLst>
                  <a:gd name="T0" fmla="*/ 146 w 291"/>
                  <a:gd name="T1" fmla="*/ 292 h 292"/>
                  <a:gd name="T2" fmla="*/ 0 w 291"/>
                  <a:gd name="T3" fmla="*/ 146 h 292"/>
                  <a:gd name="T4" fmla="*/ 146 w 291"/>
                  <a:gd name="T5" fmla="*/ 0 h 292"/>
                  <a:gd name="T6" fmla="*/ 291 w 291"/>
                  <a:gd name="T7" fmla="*/ 146 h 292"/>
                  <a:gd name="T8" fmla="*/ 146 w 291"/>
                  <a:gd name="T9" fmla="*/ 292 h 292"/>
                  <a:gd name="T10" fmla="*/ 146 w 291"/>
                  <a:gd name="T11" fmla="*/ 8 h 292"/>
                  <a:gd name="T12" fmla="*/ 8 w 291"/>
                  <a:gd name="T13" fmla="*/ 146 h 292"/>
                  <a:gd name="T14" fmla="*/ 146 w 291"/>
                  <a:gd name="T15" fmla="*/ 284 h 292"/>
                  <a:gd name="T16" fmla="*/ 283 w 291"/>
                  <a:gd name="T17" fmla="*/ 146 h 292"/>
                  <a:gd name="T18" fmla="*/ 146 w 291"/>
                  <a:gd name="T19" fmla="*/ 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2">
                    <a:moveTo>
                      <a:pt x="146" y="292"/>
                    </a:moveTo>
                    <a:cubicBezTo>
                      <a:pt x="65" y="292"/>
                      <a:pt x="0" y="226"/>
                      <a:pt x="0" y="146"/>
                    </a:cubicBezTo>
                    <a:cubicBezTo>
                      <a:pt x="0" y="66"/>
                      <a:pt x="65" y="0"/>
                      <a:pt x="146" y="0"/>
                    </a:cubicBezTo>
                    <a:cubicBezTo>
                      <a:pt x="226" y="0"/>
                      <a:pt x="291" y="66"/>
                      <a:pt x="291" y="146"/>
                    </a:cubicBezTo>
                    <a:cubicBezTo>
                      <a:pt x="291" y="226"/>
                      <a:pt x="226" y="292"/>
                      <a:pt x="146" y="292"/>
                    </a:cubicBezTo>
                    <a:close/>
                    <a:moveTo>
                      <a:pt x="146" y="8"/>
                    </a:moveTo>
                    <a:cubicBezTo>
                      <a:pt x="70" y="8"/>
                      <a:pt x="8" y="70"/>
                      <a:pt x="8" y="146"/>
                    </a:cubicBezTo>
                    <a:cubicBezTo>
                      <a:pt x="8" y="222"/>
                      <a:pt x="70" y="284"/>
                      <a:pt x="146" y="284"/>
                    </a:cubicBezTo>
                    <a:cubicBezTo>
                      <a:pt x="222" y="284"/>
                      <a:pt x="283" y="222"/>
                      <a:pt x="283" y="146"/>
                    </a:cubicBezTo>
                    <a:cubicBezTo>
                      <a:pt x="283" y="70"/>
                      <a:pt x="222" y="8"/>
                      <a:pt x="146" y="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dirty="0"/>
              </a:p>
            </p:txBody>
          </p:sp>
        </p:grpSp>
        <p:grpSp>
          <p:nvGrpSpPr>
            <p:cNvPr id="41" name="Group 29">
              <a:extLst>
                <a:ext uri="{FF2B5EF4-FFF2-40B4-BE49-F238E27FC236}">
                  <a16:creationId xmlns:a16="http://schemas.microsoft.com/office/drawing/2014/main" id="{0E8551C5-424D-4885-A6C5-32BF9CA22D2F}"/>
                </a:ext>
              </a:extLst>
            </p:cNvPr>
            <p:cNvGrpSpPr/>
            <p:nvPr/>
          </p:nvGrpSpPr>
          <p:grpSpPr>
            <a:xfrm>
              <a:off x="4435811" y="143978"/>
              <a:ext cx="1506543" cy="708054"/>
              <a:chOff x="4108451" y="1949450"/>
              <a:chExt cx="927100" cy="923925"/>
            </a:xfrm>
          </p:grpSpPr>
          <p:sp>
            <p:nvSpPr>
              <p:cNvPr id="50" name="Oval 89">
                <a:extLst>
                  <a:ext uri="{FF2B5EF4-FFF2-40B4-BE49-F238E27FC236}">
                    <a16:creationId xmlns:a16="http://schemas.microsoft.com/office/drawing/2014/main" id="{86A0F8BA-1B58-4167-82D0-332169CEB401}"/>
                  </a:ext>
                </a:extLst>
              </p:cNvPr>
              <p:cNvSpPr>
                <a:spLocks noChangeArrowheads="1"/>
              </p:cNvSpPr>
              <p:nvPr/>
            </p:nvSpPr>
            <p:spPr bwMode="auto">
              <a:xfrm>
                <a:off x="4121152" y="1962150"/>
                <a:ext cx="901700" cy="89852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51" name="Freeform 90">
                <a:extLst>
                  <a:ext uri="{FF2B5EF4-FFF2-40B4-BE49-F238E27FC236}">
                    <a16:creationId xmlns:a16="http://schemas.microsoft.com/office/drawing/2014/main" id="{C327800D-D0A2-4223-9A2B-E06285CA4994}"/>
                  </a:ext>
                </a:extLst>
              </p:cNvPr>
              <p:cNvSpPr>
                <a:spLocks noEditPoints="1"/>
              </p:cNvSpPr>
              <p:nvPr/>
            </p:nvSpPr>
            <p:spPr bwMode="auto">
              <a:xfrm>
                <a:off x="4108451" y="1949450"/>
                <a:ext cx="927100" cy="923925"/>
              </a:xfrm>
              <a:custGeom>
                <a:avLst/>
                <a:gdLst>
                  <a:gd name="T0" fmla="*/ 146 w 292"/>
                  <a:gd name="T1" fmla="*/ 291 h 291"/>
                  <a:gd name="T2" fmla="*/ 0 w 292"/>
                  <a:gd name="T3" fmla="*/ 146 h 291"/>
                  <a:gd name="T4" fmla="*/ 146 w 292"/>
                  <a:gd name="T5" fmla="*/ 0 h 291"/>
                  <a:gd name="T6" fmla="*/ 292 w 292"/>
                  <a:gd name="T7" fmla="*/ 146 h 291"/>
                  <a:gd name="T8" fmla="*/ 146 w 292"/>
                  <a:gd name="T9" fmla="*/ 291 h 291"/>
                  <a:gd name="T10" fmla="*/ 146 w 292"/>
                  <a:gd name="T11" fmla="*/ 8 h 291"/>
                  <a:gd name="T12" fmla="*/ 8 w 292"/>
                  <a:gd name="T13" fmla="*/ 146 h 291"/>
                  <a:gd name="T14" fmla="*/ 146 w 292"/>
                  <a:gd name="T15" fmla="*/ 283 h 291"/>
                  <a:gd name="T16" fmla="*/ 284 w 292"/>
                  <a:gd name="T17" fmla="*/ 146 h 291"/>
                  <a:gd name="T18" fmla="*/ 146 w 292"/>
                  <a:gd name="T19" fmla="*/ 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1">
                    <a:moveTo>
                      <a:pt x="146" y="291"/>
                    </a:moveTo>
                    <a:cubicBezTo>
                      <a:pt x="66" y="291"/>
                      <a:pt x="0" y="226"/>
                      <a:pt x="0" y="146"/>
                    </a:cubicBezTo>
                    <a:cubicBezTo>
                      <a:pt x="0" y="65"/>
                      <a:pt x="66" y="0"/>
                      <a:pt x="146" y="0"/>
                    </a:cubicBezTo>
                    <a:cubicBezTo>
                      <a:pt x="226" y="0"/>
                      <a:pt x="292" y="65"/>
                      <a:pt x="292" y="146"/>
                    </a:cubicBezTo>
                    <a:cubicBezTo>
                      <a:pt x="292" y="226"/>
                      <a:pt x="226" y="291"/>
                      <a:pt x="146" y="291"/>
                    </a:cubicBezTo>
                    <a:close/>
                    <a:moveTo>
                      <a:pt x="146" y="8"/>
                    </a:moveTo>
                    <a:cubicBezTo>
                      <a:pt x="70" y="8"/>
                      <a:pt x="8" y="70"/>
                      <a:pt x="8" y="146"/>
                    </a:cubicBezTo>
                    <a:cubicBezTo>
                      <a:pt x="8" y="222"/>
                      <a:pt x="70" y="283"/>
                      <a:pt x="146" y="283"/>
                    </a:cubicBezTo>
                    <a:cubicBezTo>
                      <a:pt x="222" y="283"/>
                      <a:pt x="284" y="222"/>
                      <a:pt x="284" y="146"/>
                    </a:cubicBezTo>
                    <a:cubicBezTo>
                      <a:pt x="284" y="70"/>
                      <a:pt x="222" y="8"/>
                      <a:pt x="146" y="8"/>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050"/>
              </a:p>
            </p:txBody>
          </p:sp>
        </p:grpSp>
        <p:grpSp>
          <p:nvGrpSpPr>
            <p:cNvPr id="42" name="Group 33">
              <a:extLst>
                <a:ext uri="{FF2B5EF4-FFF2-40B4-BE49-F238E27FC236}">
                  <a16:creationId xmlns:a16="http://schemas.microsoft.com/office/drawing/2014/main" id="{7080345C-B1DA-4059-BF90-2350CE06EC1E}"/>
                </a:ext>
              </a:extLst>
            </p:cNvPr>
            <p:cNvGrpSpPr/>
            <p:nvPr/>
          </p:nvGrpSpPr>
          <p:grpSpPr>
            <a:xfrm>
              <a:off x="6879246" y="438095"/>
              <a:ext cx="1386728" cy="708053"/>
              <a:chOff x="6810376" y="2289175"/>
              <a:chExt cx="922338" cy="927100"/>
            </a:xfrm>
          </p:grpSpPr>
          <p:sp>
            <p:nvSpPr>
              <p:cNvPr id="48" name="Oval 92">
                <a:extLst>
                  <a:ext uri="{FF2B5EF4-FFF2-40B4-BE49-F238E27FC236}">
                    <a16:creationId xmlns:a16="http://schemas.microsoft.com/office/drawing/2014/main" id="{6E6065DE-7918-4212-BFF9-EDD4962ECDAB}"/>
                  </a:ext>
                </a:extLst>
              </p:cNvPr>
              <p:cNvSpPr>
                <a:spLocks noChangeArrowheads="1"/>
              </p:cNvSpPr>
              <p:nvPr/>
            </p:nvSpPr>
            <p:spPr bwMode="auto">
              <a:xfrm>
                <a:off x="6823076" y="2301875"/>
                <a:ext cx="896938" cy="901700"/>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49" name="Freeform 93">
                <a:extLst>
                  <a:ext uri="{FF2B5EF4-FFF2-40B4-BE49-F238E27FC236}">
                    <a16:creationId xmlns:a16="http://schemas.microsoft.com/office/drawing/2014/main" id="{0F540E91-4B32-47C5-860B-D445D9086D4D}"/>
                  </a:ext>
                </a:extLst>
              </p:cNvPr>
              <p:cNvSpPr>
                <a:spLocks noEditPoints="1"/>
              </p:cNvSpPr>
              <p:nvPr/>
            </p:nvSpPr>
            <p:spPr bwMode="auto">
              <a:xfrm>
                <a:off x="6810376" y="2289175"/>
                <a:ext cx="922338" cy="927100"/>
              </a:xfrm>
              <a:custGeom>
                <a:avLst/>
                <a:gdLst>
                  <a:gd name="T0" fmla="*/ 145 w 291"/>
                  <a:gd name="T1" fmla="*/ 292 h 292"/>
                  <a:gd name="T2" fmla="*/ 0 w 291"/>
                  <a:gd name="T3" fmla="*/ 146 h 292"/>
                  <a:gd name="T4" fmla="*/ 145 w 291"/>
                  <a:gd name="T5" fmla="*/ 0 h 292"/>
                  <a:gd name="T6" fmla="*/ 291 w 291"/>
                  <a:gd name="T7" fmla="*/ 146 h 292"/>
                  <a:gd name="T8" fmla="*/ 145 w 291"/>
                  <a:gd name="T9" fmla="*/ 292 h 292"/>
                  <a:gd name="T10" fmla="*/ 145 w 291"/>
                  <a:gd name="T11" fmla="*/ 8 h 292"/>
                  <a:gd name="T12" fmla="*/ 8 w 291"/>
                  <a:gd name="T13" fmla="*/ 146 h 292"/>
                  <a:gd name="T14" fmla="*/ 145 w 291"/>
                  <a:gd name="T15" fmla="*/ 284 h 292"/>
                  <a:gd name="T16" fmla="*/ 283 w 291"/>
                  <a:gd name="T17" fmla="*/ 146 h 292"/>
                  <a:gd name="T18" fmla="*/ 145 w 291"/>
                  <a:gd name="T19" fmla="*/ 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2">
                    <a:moveTo>
                      <a:pt x="145" y="292"/>
                    </a:moveTo>
                    <a:cubicBezTo>
                      <a:pt x="65" y="292"/>
                      <a:pt x="0" y="226"/>
                      <a:pt x="0" y="146"/>
                    </a:cubicBezTo>
                    <a:cubicBezTo>
                      <a:pt x="0" y="66"/>
                      <a:pt x="65" y="0"/>
                      <a:pt x="145" y="0"/>
                    </a:cubicBezTo>
                    <a:cubicBezTo>
                      <a:pt x="226" y="0"/>
                      <a:pt x="291" y="66"/>
                      <a:pt x="291" y="146"/>
                    </a:cubicBezTo>
                    <a:cubicBezTo>
                      <a:pt x="291" y="226"/>
                      <a:pt x="226" y="292"/>
                      <a:pt x="145" y="292"/>
                    </a:cubicBezTo>
                    <a:close/>
                    <a:moveTo>
                      <a:pt x="145" y="8"/>
                    </a:moveTo>
                    <a:cubicBezTo>
                      <a:pt x="69" y="8"/>
                      <a:pt x="8" y="70"/>
                      <a:pt x="8" y="146"/>
                    </a:cubicBezTo>
                    <a:cubicBezTo>
                      <a:pt x="8" y="222"/>
                      <a:pt x="69" y="284"/>
                      <a:pt x="145" y="284"/>
                    </a:cubicBezTo>
                    <a:cubicBezTo>
                      <a:pt x="221" y="284"/>
                      <a:pt x="283" y="222"/>
                      <a:pt x="283" y="146"/>
                    </a:cubicBezTo>
                    <a:cubicBezTo>
                      <a:pt x="283" y="70"/>
                      <a:pt x="221" y="8"/>
                      <a:pt x="145" y="8"/>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43" name="TextBox 7">
              <a:extLst>
                <a:ext uri="{FF2B5EF4-FFF2-40B4-BE49-F238E27FC236}">
                  <a16:creationId xmlns:a16="http://schemas.microsoft.com/office/drawing/2014/main" id="{8EEF60AE-2617-4FC2-8851-5D913C1FB090}"/>
                </a:ext>
              </a:extLst>
            </p:cNvPr>
            <p:cNvSpPr txBox="1">
              <a:spLocks/>
            </p:cNvSpPr>
            <p:nvPr/>
          </p:nvSpPr>
          <p:spPr>
            <a:xfrm>
              <a:off x="4106314" y="2823937"/>
              <a:ext cx="2185019" cy="165943"/>
            </a:xfrm>
            <a:prstGeom prst="rect">
              <a:avLst/>
            </a:prstGeom>
            <a:noFill/>
          </p:spPr>
          <p:txBody>
            <a:bodyPr wrap="square" lIns="0" tIns="0" rIns="0" bIns="0" rtlCol="0">
              <a:spAutoFit/>
            </a:bodyPr>
            <a:lstStyle/>
            <a:p>
              <a:pPr algn="ctr">
                <a:lnSpc>
                  <a:spcPts val="1050"/>
                </a:lnSpc>
              </a:pPr>
              <a:r>
                <a:rPr lang="en-GB" sz="2000" b="1" dirty="0">
                  <a:latin typeface="Maiandra GD" panose="020E0502030308020204" pitchFamily="34" charset="77"/>
                </a:rPr>
                <a:t>Vahi</a:t>
              </a:r>
              <a:endParaRPr lang="en-US" sz="750" b="1" dirty="0">
                <a:solidFill>
                  <a:schemeClr val="bg2"/>
                </a:solidFill>
              </a:endParaRPr>
            </a:p>
          </p:txBody>
        </p:sp>
        <p:sp>
          <p:nvSpPr>
            <p:cNvPr id="44" name="TextBox 7">
              <a:extLst>
                <a:ext uri="{FF2B5EF4-FFF2-40B4-BE49-F238E27FC236}">
                  <a16:creationId xmlns:a16="http://schemas.microsoft.com/office/drawing/2014/main" id="{EE746596-58CD-45D3-A502-FC718B336149}"/>
                </a:ext>
              </a:extLst>
            </p:cNvPr>
            <p:cNvSpPr txBox="1">
              <a:spLocks/>
            </p:cNvSpPr>
            <p:nvPr/>
          </p:nvSpPr>
          <p:spPr>
            <a:xfrm>
              <a:off x="6572081" y="2825107"/>
              <a:ext cx="2185019" cy="165943"/>
            </a:xfrm>
            <a:prstGeom prst="rect">
              <a:avLst/>
            </a:prstGeom>
            <a:noFill/>
          </p:spPr>
          <p:txBody>
            <a:bodyPr wrap="square" lIns="0" tIns="0" rIns="0" bIns="0" rtlCol="0">
              <a:spAutoFit/>
            </a:bodyPr>
            <a:lstStyle/>
            <a:p>
              <a:pPr algn="ctr">
                <a:lnSpc>
                  <a:spcPts val="1050"/>
                </a:lnSpc>
              </a:pPr>
              <a:r>
                <a:rPr lang="en-GB" sz="2000" b="1" dirty="0">
                  <a:latin typeface="Maiandra GD" panose="020E0502030308020204" pitchFamily="34" charset="77"/>
                </a:rPr>
                <a:t>Tila</a:t>
              </a:r>
              <a:endParaRPr lang="en-US" sz="750" b="1" dirty="0">
                <a:solidFill>
                  <a:schemeClr val="bg2"/>
                </a:solidFill>
              </a:endParaRPr>
            </a:p>
          </p:txBody>
        </p:sp>
        <p:sp>
          <p:nvSpPr>
            <p:cNvPr id="45" name="Rectangle 44">
              <a:extLst>
                <a:ext uri="{FF2B5EF4-FFF2-40B4-BE49-F238E27FC236}">
                  <a16:creationId xmlns:a16="http://schemas.microsoft.com/office/drawing/2014/main" id="{B83F0CED-A267-4E1C-B979-DEA5FBC0A42A}"/>
                </a:ext>
              </a:extLst>
            </p:cNvPr>
            <p:cNvSpPr/>
            <p:nvPr/>
          </p:nvSpPr>
          <p:spPr>
            <a:xfrm>
              <a:off x="2290840" y="594406"/>
              <a:ext cx="979755" cy="369332"/>
            </a:xfrm>
            <a:prstGeom prst="rect">
              <a:avLst/>
            </a:prstGeom>
          </p:spPr>
          <p:txBody>
            <a:bodyPr wrap="none">
              <a:spAutoFit/>
            </a:bodyPr>
            <a:lstStyle/>
            <a:p>
              <a:r>
                <a:rPr lang="en-US" sz="1800" dirty="0" err="1">
                  <a:latin typeface="+mn-lt"/>
                </a:rPr>
                <a:t>Agerine</a:t>
              </a:r>
              <a:endParaRPr lang="en-US" dirty="0">
                <a:latin typeface="+mn-lt"/>
              </a:endParaRPr>
            </a:p>
          </p:txBody>
        </p:sp>
        <p:sp>
          <p:nvSpPr>
            <p:cNvPr id="46" name="Rectangle 45">
              <a:extLst>
                <a:ext uri="{FF2B5EF4-FFF2-40B4-BE49-F238E27FC236}">
                  <a16:creationId xmlns:a16="http://schemas.microsoft.com/office/drawing/2014/main" id="{9DF9D1D0-D392-4B50-AE9B-4D35D53822AA}"/>
                </a:ext>
              </a:extLst>
            </p:cNvPr>
            <p:cNvSpPr/>
            <p:nvPr/>
          </p:nvSpPr>
          <p:spPr>
            <a:xfrm>
              <a:off x="4897976" y="305138"/>
              <a:ext cx="582211" cy="369332"/>
            </a:xfrm>
            <a:prstGeom prst="rect">
              <a:avLst/>
            </a:prstGeom>
          </p:spPr>
          <p:txBody>
            <a:bodyPr wrap="none">
              <a:spAutoFit/>
            </a:bodyPr>
            <a:lstStyle/>
            <a:p>
              <a:pPr algn="ctr"/>
              <a:r>
                <a:rPr lang="en-US" sz="1800" dirty="0" err="1">
                  <a:latin typeface="+mn-lt"/>
                </a:rPr>
                <a:t>Erki</a:t>
              </a:r>
              <a:endParaRPr lang="en-US" dirty="0">
                <a:latin typeface="+mn-lt"/>
              </a:endParaRPr>
            </a:p>
          </p:txBody>
        </p:sp>
        <p:sp>
          <p:nvSpPr>
            <p:cNvPr id="47" name="Rectangle 46">
              <a:extLst>
                <a:ext uri="{FF2B5EF4-FFF2-40B4-BE49-F238E27FC236}">
                  <a16:creationId xmlns:a16="http://schemas.microsoft.com/office/drawing/2014/main" id="{AB34EE13-25F2-40A1-B600-772AAD1D8904}"/>
                </a:ext>
              </a:extLst>
            </p:cNvPr>
            <p:cNvSpPr/>
            <p:nvPr/>
          </p:nvSpPr>
          <p:spPr>
            <a:xfrm>
              <a:off x="7174502" y="589119"/>
              <a:ext cx="851515" cy="369332"/>
            </a:xfrm>
            <a:prstGeom prst="rect">
              <a:avLst/>
            </a:prstGeom>
          </p:spPr>
          <p:txBody>
            <a:bodyPr wrap="none">
              <a:spAutoFit/>
            </a:bodyPr>
            <a:lstStyle/>
            <a:p>
              <a:r>
                <a:rPr lang="en-US" sz="1800" dirty="0" err="1">
                  <a:latin typeface="+mn-lt"/>
                </a:rPr>
                <a:t>Harles</a:t>
              </a:r>
              <a:endParaRPr lang="en-US" dirty="0">
                <a:latin typeface="+mn-lt"/>
              </a:endParaRPr>
            </a:p>
          </p:txBody>
        </p:sp>
      </p:grpSp>
      <p:sp>
        <p:nvSpPr>
          <p:cNvPr id="54" name="Google Shape;248;p17">
            <a:extLst>
              <a:ext uri="{FF2B5EF4-FFF2-40B4-BE49-F238E27FC236}">
                <a16:creationId xmlns:a16="http://schemas.microsoft.com/office/drawing/2014/main" id="{0CA5BC4D-F7E8-4028-BBF4-5670A76D6245}"/>
              </a:ext>
            </a:extLst>
          </p:cNvPr>
          <p:cNvSpPr txBox="1">
            <a:spLocks/>
          </p:cNvSpPr>
          <p:nvPr/>
        </p:nvSpPr>
        <p:spPr>
          <a:xfrm>
            <a:off x="2249119" y="-211778"/>
            <a:ext cx="4793442" cy="11604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sz="4000" dirty="0">
                <a:solidFill>
                  <a:srgbClr val="FF9800"/>
                </a:solidFill>
              </a:rPr>
              <a:t>Public Engagement</a:t>
            </a:r>
          </a:p>
        </p:txBody>
      </p:sp>
      <p:sp>
        <p:nvSpPr>
          <p:cNvPr id="55" name="Rectangle 54">
            <a:extLst>
              <a:ext uri="{FF2B5EF4-FFF2-40B4-BE49-F238E27FC236}">
                <a16:creationId xmlns:a16="http://schemas.microsoft.com/office/drawing/2014/main" id="{A2995FC4-B0FF-48DF-9CFB-0F3B8311F89C}"/>
              </a:ext>
            </a:extLst>
          </p:cNvPr>
          <p:cNvSpPr/>
          <p:nvPr/>
        </p:nvSpPr>
        <p:spPr>
          <a:xfrm>
            <a:off x="623371" y="831989"/>
            <a:ext cx="7816100" cy="1077218"/>
          </a:xfrm>
          <a:prstGeom prst="rect">
            <a:avLst/>
          </a:prstGeom>
        </p:spPr>
        <p:txBody>
          <a:bodyPr wrap="square">
            <a:spAutoFit/>
          </a:bodyPr>
          <a:lstStyle/>
          <a:p>
            <a:pPr algn="just"/>
            <a:r>
              <a:rPr lang="en-US" sz="1600" dirty="0">
                <a:latin typeface="Maiandra GD" panose="020E0502030308020204" pitchFamily="34" charset="0"/>
              </a:rPr>
              <a:t>This gives local people a voice and an opportunity to influence our considerations before decisions are made or priorities are set, and in return, it allows us to access new information, ideas and suggestions, and measure residents’ satisfaction with the current situation.</a:t>
            </a:r>
          </a:p>
        </p:txBody>
      </p:sp>
    </p:spTree>
    <p:extLst>
      <p:ext uri="{BB962C8B-B14F-4D97-AF65-F5344CB8AC3E}">
        <p14:creationId xmlns:p14="http://schemas.microsoft.com/office/powerpoint/2010/main" val="202101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48" name="Google Shape;248;p17"/>
          <p:cNvSpPr txBox="1">
            <a:spLocks noGrp="1"/>
          </p:cNvSpPr>
          <p:nvPr>
            <p:ph type="ctrTitle" idx="4294967295"/>
          </p:nvPr>
        </p:nvSpPr>
        <p:spPr>
          <a:xfrm>
            <a:off x="404443" y="2056541"/>
            <a:ext cx="5568950" cy="1160463"/>
          </a:xfrm>
          <a:prstGeom prst="rect">
            <a:avLst/>
          </a:prstGeom>
        </p:spPr>
        <p:txBody>
          <a:bodyPr spcFirstLastPara="1" wrap="square" lIns="91425" tIns="91425" rIns="91425" bIns="91425" anchor="ctr" anchorCtr="0">
            <a:noAutofit/>
          </a:bodyPr>
          <a:lstStyle/>
          <a:p>
            <a:pPr lvl="0"/>
            <a:r>
              <a:rPr lang="en" sz="7200" dirty="0">
                <a:solidFill>
                  <a:srgbClr val="FF9800"/>
                </a:solidFill>
              </a:rPr>
              <a:t>Proposed </a:t>
            </a:r>
            <a:r>
              <a:rPr lang="en-US" sz="7200" dirty="0">
                <a:solidFill>
                  <a:srgbClr val="FF9800"/>
                </a:solidFill>
              </a:rPr>
              <a:t>Land use Principles</a:t>
            </a:r>
            <a:endParaRPr sz="7200" dirty="0">
              <a:solidFill>
                <a:srgbClr val="FF9800"/>
              </a:solidFill>
            </a:endParaRPr>
          </a:p>
        </p:txBody>
      </p:sp>
      <p:grpSp>
        <p:nvGrpSpPr>
          <p:cNvPr id="50" name="Google Shape;606;p37">
            <a:extLst>
              <a:ext uri="{FF2B5EF4-FFF2-40B4-BE49-F238E27FC236}">
                <a16:creationId xmlns:a16="http://schemas.microsoft.com/office/drawing/2014/main" id="{81F37CEE-3981-5541-88F5-E6E20A949876}"/>
              </a:ext>
            </a:extLst>
          </p:cNvPr>
          <p:cNvGrpSpPr/>
          <p:nvPr/>
        </p:nvGrpSpPr>
        <p:grpSpPr>
          <a:xfrm>
            <a:off x="6960596" y="2302650"/>
            <a:ext cx="928813" cy="928759"/>
            <a:chOff x="1923675" y="1633650"/>
            <a:chExt cx="436000" cy="435975"/>
          </a:xfrm>
        </p:grpSpPr>
        <p:sp>
          <p:nvSpPr>
            <p:cNvPr id="51" name="Google Shape;607;p37">
              <a:extLst>
                <a:ext uri="{FF2B5EF4-FFF2-40B4-BE49-F238E27FC236}">
                  <a16:creationId xmlns:a16="http://schemas.microsoft.com/office/drawing/2014/main" id="{3BF52351-63EA-E740-A2F9-12351B9F02AA}"/>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8;p37">
              <a:extLst>
                <a:ext uri="{FF2B5EF4-FFF2-40B4-BE49-F238E27FC236}">
                  <a16:creationId xmlns:a16="http://schemas.microsoft.com/office/drawing/2014/main" id="{64B74062-5400-D645-A372-79C35906A61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9;p37">
              <a:extLst>
                <a:ext uri="{FF2B5EF4-FFF2-40B4-BE49-F238E27FC236}">
                  <a16:creationId xmlns:a16="http://schemas.microsoft.com/office/drawing/2014/main" id="{26311AA6-4BE5-3E4F-9188-4DEE0DCAF71C}"/>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0;p37">
              <a:extLst>
                <a:ext uri="{FF2B5EF4-FFF2-40B4-BE49-F238E27FC236}">
                  <a16:creationId xmlns:a16="http://schemas.microsoft.com/office/drawing/2014/main" id="{204BB63B-A8AC-164F-9DA6-1C99A0F2DCD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1;p37">
              <a:extLst>
                <a:ext uri="{FF2B5EF4-FFF2-40B4-BE49-F238E27FC236}">
                  <a16:creationId xmlns:a16="http://schemas.microsoft.com/office/drawing/2014/main" id="{AEB5CF46-1C9B-E849-9094-15283C8AB99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2;p37">
              <a:extLst>
                <a:ext uri="{FF2B5EF4-FFF2-40B4-BE49-F238E27FC236}">
                  <a16:creationId xmlns:a16="http://schemas.microsoft.com/office/drawing/2014/main" id="{7BDD203E-235E-7E46-9CEB-5D4853240C0F}"/>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36;p37">
            <a:extLst>
              <a:ext uri="{FF2B5EF4-FFF2-40B4-BE49-F238E27FC236}">
                <a16:creationId xmlns:a16="http://schemas.microsoft.com/office/drawing/2014/main" id="{DBD496BA-A908-A546-A652-2E011EEFE591}"/>
              </a:ext>
            </a:extLst>
          </p:cNvPr>
          <p:cNvGrpSpPr/>
          <p:nvPr/>
        </p:nvGrpSpPr>
        <p:grpSpPr>
          <a:xfrm>
            <a:off x="5200043" y="1336804"/>
            <a:ext cx="1629265" cy="2125266"/>
            <a:chOff x="590250" y="244200"/>
            <a:chExt cx="407975" cy="532175"/>
          </a:xfrm>
        </p:grpSpPr>
        <p:sp>
          <p:nvSpPr>
            <p:cNvPr id="58" name="Google Shape;537;p37">
              <a:extLst>
                <a:ext uri="{FF2B5EF4-FFF2-40B4-BE49-F238E27FC236}">
                  <a16:creationId xmlns:a16="http://schemas.microsoft.com/office/drawing/2014/main" id="{02289126-C402-C040-A86B-50F8AE1D5635}"/>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8;p37">
              <a:extLst>
                <a:ext uri="{FF2B5EF4-FFF2-40B4-BE49-F238E27FC236}">
                  <a16:creationId xmlns:a16="http://schemas.microsoft.com/office/drawing/2014/main" id="{69D08EA9-9CDF-704F-9BFC-9F1895411693}"/>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9;p37">
              <a:extLst>
                <a:ext uri="{FF2B5EF4-FFF2-40B4-BE49-F238E27FC236}">
                  <a16:creationId xmlns:a16="http://schemas.microsoft.com/office/drawing/2014/main" id="{059B5AF6-3147-4048-92F3-42C7886C2E27}"/>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40;p37">
              <a:extLst>
                <a:ext uri="{FF2B5EF4-FFF2-40B4-BE49-F238E27FC236}">
                  <a16:creationId xmlns:a16="http://schemas.microsoft.com/office/drawing/2014/main" id="{6856C9E1-092D-854F-ACD8-BDAAE9D70F4F}"/>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41;p37">
              <a:extLst>
                <a:ext uri="{FF2B5EF4-FFF2-40B4-BE49-F238E27FC236}">
                  <a16:creationId xmlns:a16="http://schemas.microsoft.com/office/drawing/2014/main" id="{66A26544-D3C5-C846-9942-C012991C71E9}"/>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42;p37">
              <a:extLst>
                <a:ext uri="{FF2B5EF4-FFF2-40B4-BE49-F238E27FC236}">
                  <a16:creationId xmlns:a16="http://schemas.microsoft.com/office/drawing/2014/main" id="{2636C705-C540-1D4E-87A6-8B1C4E4C8D39}"/>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43;p37">
              <a:extLst>
                <a:ext uri="{FF2B5EF4-FFF2-40B4-BE49-F238E27FC236}">
                  <a16:creationId xmlns:a16="http://schemas.microsoft.com/office/drawing/2014/main" id="{13F52290-F61F-5149-80AB-28C0F264D5CF}"/>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4;p37">
              <a:extLst>
                <a:ext uri="{FF2B5EF4-FFF2-40B4-BE49-F238E27FC236}">
                  <a16:creationId xmlns:a16="http://schemas.microsoft.com/office/drawing/2014/main" id="{A5CFD911-D6DE-8841-84D2-B6173088F3FA}"/>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5;p37">
              <a:extLst>
                <a:ext uri="{FF2B5EF4-FFF2-40B4-BE49-F238E27FC236}">
                  <a16:creationId xmlns:a16="http://schemas.microsoft.com/office/drawing/2014/main" id="{C42753E5-AED4-484D-A124-8229DCC6C8BF}"/>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6;p37">
              <a:extLst>
                <a:ext uri="{FF2B5EF4-FFF2-40B4-BE49-F238E27FC236}">
                  <a16:creationId xmlns:a16="http://schemas.microsoft.com/office/drawing/2014/main" id="{A134D9DF-6EAC-1A4E-BB86-E03959AC804F}"/>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7;p37">
              <a:extLst>
                <a:ext uri="{FF2B5EF4-FFF2-40B4-BE49-F238E27FC236}">
                  <a16:creationId xmlns:a16="http://schemas.microsoft.com/office/drawing/2014/main" id="{714FABA5-FBBB-5141-814F-F8CD2B98302B}"/>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8;p37">
              <a:extLst>
                <a:ext uri="{FF2B5EF4-FFF2-40B4-BE49-F238E27FC236}">
                  <a16:creationId xmlns:a16="http://schemas.microsoft.com/office/drawing/2014/main" id="{3C90672A-CD5F-6441-AB11-F57C1A11FB37}"/>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9;p37">
              <a:extLst>
                <a:ext uri="{FF2B5EF4-FFF2-40B4-BE49-F238E27FC236}">
                  <a16:creationId xmlns:a16="http://schemas.microsoft.com/office/drawing/2014/main" id="{44BC8341-2545-6E4A-AB4E-8656AC418C0B}"/>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50;p37">
              <a:extLst>
                <a:ext uri="{FF2B5EF4-FFF2-40B4-BE49-F238E27FC236}">
                  <a16:creationId xmlns:a16="http://schemas.microsoft.com/office/drawing/2014/main" id="{C1D0FBD8-FCBF-5244-B198-9E1997D4959F}"/>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3527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Bike racks</a:t>
            </a:r>
            <a:endParaRPr dirty="0">
              <a:latin typeface="Maiandra GD" panose="020E0502030308020204" pitchFamily="34" charset="77"/>
            </a:endParaRPr>
          </a:p>
        </p:txBody>
      </p:sp>
      <p:sp>
        <p:nvSpPr>
          <p:cNvPr id="301" name="Google Shape;301;p20"/>
          <p:cNvSpPr txBox="1">
            <a:spLocks noGrp="1"/>
          </p:cNvSpPr>
          <p:nvPr>
            <p:ph type="body" idx="1"/>
          </p:nvPr>
        </p:nvSpPr>
        <p:spPr>
          <a:xfrm>
            <a:off x="516275" y="1510162"/>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Planning bike racks is important.</a:t>
            </a:r>
          </a:p>
          <a:p>
            <a:pPr marL="76200" indent="0">
              <a:buNone/>
            </a:pPr>
            <a:r>
              <a:rPr lang="en-US" sz="1800" dirty="0">
                <a:latin typeface="Maiandra GD" panose="020E0502030308020204" pitchFamily="34" charset="77"/>
              </a:rPr>
              <a:t>Not only does it improve the appearance of the area, it ensures that poles and benches intended for pedestrians are not cluttered by bikes that do not have a designated parking space.</a:t>
            </a:r>
          </a:p>
          <a:p>
            <a:pPr marL="76200" indent="0">
              <a:buNone/>
            </a:pPr>
            <a:r>
              <a:rPr lang="en-US" sz="1800" dirty="0">
                <a:latin typeface="Maiandra GD" panose="020E0502030308020204" pitchFamily="34" charset="77"/>
              </a:rPr>
              <a:t>Such case is encountered in </a:t>
            </a:r>
            <a:r>
              <a:rPr lang="en-US" sz="1800" dirty="0" err="1">
                <a:latin typeface="Maiandra GD" panose="020E0502030308020204" pitchFamily="34" charset="77"/>
              </a:rPr>
              <a:t>Kõrveküla</a:t>
            </a:r>
            <a:r>
              <a:rPr lang="en-US" sz="1800" dirty="0">
                <a:latin typeface="Maiandra GD" panose="020E0502030308020204" pitchFamily="34" charset="77"/>
              </a:rPr>
              <a:t> village</a:t>
            </a:r>
            <a:endParaRPr sz="1800" dirty="0">
              <a:latin typeface="Maiandra GD" panose="020E0502030308020204" pitchFamily="34" charset="77"/>
            </a:endParaRP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02" name="Google Shape;302;p2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4675375" y="1457171"/>
            <a:ext cx="4097700" cy="3002058"/>
          </a:xfrm>
          <a:prstGeom prst="diamond">
            <a:avLst/>
          </a:prstGeom>
          <a:noFill/>
          <a:ln>
            <a:noFill/>
          </a:ln>
        </p:spPr>
      </p:pic>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0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r>
              <a:rPr lang="en-US" dirty="0">
                <a:solidFill>
                  <a:schemeClr val="bg1"/>
                </a:solidFill>
                <a:latin typeface="Maiandra GD" panose="020E0502030308020204" pitchFamily="34" charset="77"/>
              </a:rPr>
              <a:t>Street lighting </a:t>
            </a:r>
          </a:p>
        </p:txBody>
      </p:sp>
      <p:sp>
        <p:nvSpPr>
          <p:cNvPr id="301" name="Google Shape;301;p20"/>
          <p:cNvSpPr txBox="1">
            <a:spLocks noGrp="1"/>
          </p:cNvSpPr>
          <p:nvPr>
            <p:ph type="body" idx="1"/>
          </p:nvPr>
        </p:nvSpPr>
        <p:spPr>
          <a:xfrm>
            <a:off x="613938" y="1648800"/>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Street lighting is much needed in several areas in the visited villages to deter the perpetration of criminal acts.</a:t>
            </a:r>
          </a:p>
          <a:p>
            <a:pPr marL="76200" indent="0">
              <a:buNone/>
            </a:pPr>
            <a:r>
              <a:rPr lang="en-US" sz="1800" dirty="0">
                <a:latin typeface="Maiandra GD" panose="020E0502030308020204" pitchFamily="34" charset="77"/>
              </a:rPr>
              <a:t>Improved street lighting can be an effective means of reducing crimes such as burglary and theft. </a:t>
            </a:r>
          </a:p>
          <a:p>
            <a:pPr marL="76200" indent="0">
              <a:buNone/>
            </a:pPr>
            <a:r>
              <a:rPr lang="en-US" sz="1800" dirty="0">
                <a:latin typeface="Maiandra GD" panose="020E0502030308020204" pitchFamily="34" charset="77"/>
              </a:rPr>
              <a:t>There is a widely held belief that the improvement of street lighting and visibility will increase the feeling of safety.</a:t>
            </a: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02" name="Google Shape;302;p20"/>
          <p:cNvPicPr preferRelativeResize="0"/>
          <p:nvPr/>
        </p:nvPicPr>
        <p:blipFill>
          <a:blip r:embed="rId3"/>
          <a:stretch>
            <a:fillRect/>
          </a:stretch>
        </p:blipFill>
        <p:spPr>
          <a:xfrm>
            <a:off x="4675375" y="1016061"/>
            <a:ext cx="4097700" cy="3884278"/>
          </a:xfrm>
          <a:prstGeom prst="diamond">
            <a:avLst/>
          </a:prstGeom>
          <a:noFill/>
          <a:ln>
            <a:noFill/>
          </a:ln>
        </p:spPr>
      </p:pic>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Signage</a:t>
            </a:r>
            <a:endParaRPr dirty="0">
              <a:latin typeface="Maiandra GD" panose="020E0502030308020204" pitchFamily="34" charset="77"/>
            </a:endParaRPr>
          </a:p>
        </p:txBody>
      </p:sp>
      <p:sp>
        <p:nvSpPr>
          <p:cNvPr id="301" name="Google Shape;301;p20"/>
          <p:cNvSpPr txBox="1">
            <a:spLocks noGrp="1"/>
          </p:cNvSpPr>
          <p:nvPr>
            <p:ph type="body" idx="1"/>
          </p:nvPr>
        </p:nvSpPr>
        <p:spPr>
          <a:xfrm>
            <a:off x="727975" y="1491000"/>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Street signs are important instrument in crime prevention and improvement of safety feeling.</a:t>
            </a:r>
          </a:p>
          <a:p>
            <a:pPr marL="76200" indent="0">
              <a:buNone/>
            </a:pPr>
            <a:r>
              <a:rPr lang="en-US" sz="1800" dirty="0">
                <a:latin typeface="Maiandra GD" panose="020E0502030308020204" pitchFamily="34" charset="77"/>
              </a:rPr>
              <a:t>Signs help to inform potential criminals about consequences and prevent an attempt of crime. Signs also could be used to raise an awareness among neighborhood dwellers.</a:t>
            </a: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E0A761B-A140-3C49-9BC1-00CF155FB2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7110" y="1622149"/>
            <a:ext cx="3449827" cy="2466812"/>
          </a:xfrm>
          <a:prstGeom prst="rect">
            <a:avLst/>
          </a:prstGeom>
        </p:spPr>
      </p:pic>
    </p:spTree>
    <p:extLst>
      <p:ext uri="{BB962C8B-B14F-4D97-AF65-F5344CB8AC3E}">
        <p14:creationId xmlns:p14="http://schemas.microsoft.com/office/powerpoint/2010/main" val="3940498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Surveillance cameras</a:t>
            </a:r>
            <a:endParaRPr dirty="0">
              <a:latin typeface="Maiandra GD" panose="020E0502030308020204" pitchFamily="34" charset="77"/>
            </a:endParaRPr>
          </a:p>
        </p:txBody>
      </p:sp>
      <p:sp>
        <p:nvSpPr>
          <p:cNvPr id="301" name="Google Shape;301;p20"/>
          <p:cNvSpPr txBox="1">
            <a:spLocks noGrp="1"/>
          </p:cNvSpPr>
          <p:nvPr>
            <p:ph type="body" idx="1"/>
          </p:nvPr>
        </p:nvSpPr>
        <p:spPr>
          <a:xfrm>
            <a:off x="654550" y="1491000"/>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A residential security system is becoming more and more important to prevent crime and theft around.</a:t>
            </a:r>
          </a:p>
          <a:p>
            <a:endParaRPr lang="en-US" sz="1800" dirty="0">
              <a:latin typeface="Maiandra GD" panose="020E0502030308020204" pitchFamily="34" charset="77"/>
            </a:endParaRPr>
          </a:p>
          <a:p>
            <a:pPr marL="76200" indent="0">
              <a:buNone/>
            </a:pPr>
            <a:r>
              <a:rPr lang="en-US" sz="1800" dirty="0">
                <a:latin typeface="Maiandra GD" panose="020E0502030308020204" pitchFamily="34" charset="77"/>
              </a:rPr>
              <a:t>Putting surveillance cameras in commercial areas and hotspots will help in the incarceration of criminals.</a:t>
            </a: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02" name="Google Shape;302;p2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4675375" y="1839116"/>
            <a:ext cx="4097700" cy="2238168"/>
          </a:xfrm>
          <a:prstGeom prst="diamond">
            <a:avLst/>
          </a:prstGeom>
          <a:noFill/>
          <a:ln>
            <a:noFill/>
          </a:ln>
        </p:spPr>
      </p:pic>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54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Raising awareness</a:t>
            </a:r>
            <a:endParaRPr dirty="0">
              <a:latin typeface="Maiandra GD" panose="020E0502030308020204" pitchFamily="34" charset="77"/>
            </a:endParaRPr>
          </a:p>
        </p:txBody>
      </p:sp>
      <p:sp>
        <p:nvSpPr>
          <p:cNvPr id="301" name="Google Shape;301;p20"/>
          <p:cNvSpPr txBox="1">
            <a:spLocks noGrp="1"/>
          </p:cNvSpPr>
          <p:nvPr>
            <p:ph type="body" idx="1"/>
          </p:nvPr>
        </p:nvSpPr>
        <p:spPr>
          <a:xfrm>
            <a:off x="814275" y="1327350"/>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Awareness is required before applying any safety or crime mitigation measures.</a:t>
            </a:r>
          </a:p>
          <a:p>
            <a:endParaRPr lang="en-US" sz="1800" dirty="0">
              <a:latin typeface="Maiandra GD" panose="020E0502030308020204" pitchFamily="34" charset="77"/>
            </a:endParaRPr>
          </a:p>
          <a:p>
            <a:pPr marL="76200" indent="0">
              <a:buNone/>
            </a:pPr>
            <a:r>
              <a:rPr lang="en-US" sz="1800" dirty="0">
                <a:latin typeface="Maiandra GD" panose="020E0502030308020204" pitchFamily="34" charset="77"/>
              </a:rPr>
              <a:t>Building relations between the police, safety structures and community members should be a priority.</a:t>
            </a: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02" name="Google Shape;302;p2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4675375" y="1423047"/>
            <a:ext cx="4097700" cy="3070305"/>
          </a:xfrm>
          <a:prstGeom prst="diamond">
            <a:avLst/>
          </a:prstGeom>
          <a:noFill/>
          <a:ln>
            <a:noFill/>
          </a:ln>
        </p:spPr>
      </p:pic>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533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14" name="Google Shape;283;p19">
            <a:extLst>
              <a:ext uri="{FF2B5EF4-FFF2-40B4-BE49-F238E27FC236}">
                <a16:creationId xmlns:a16="http://schemas.microsoft.com/office/drawing/2014/main" id="{95D9AFF1-9937-DF49-8456-E04D70EA4BD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Pedestrian paths</a:t>
            </a:r>
            <a:endParaRPr dirty="0">
              <a:latin typeface="Maiandra GD" panose="020E0502030308020204" pitchFamily="34" charset="77"/>
            </a:endParaRPr>
          </a:p>
        </p:txBody>
      </p:sp>
      <p:sp>
        <p:nvSpPr>
          <p:cNvPr id="301" name="Google Shape;301;p20"/>
          <p:cNvSpPr txBox="1">
            <a:spLocks noGrp="1"/>
          </p:cNvSpPr>
          <p:nvPr>
            <p:ph type="body" idx="1"/>
          </p:nvPr>
        </p:nvSpPr>
        <p:spPr>
          <a:xfrm>
            <a:off x="814275" y="1327350"/>
            <a:ext cx="3688500" cy="3145500"/>
          </a:xfrm>
          <a:prstGeom prst="rect">
            <a:avLst/>
          </a:prstGeom>
        </p:spPr>
        <p:txBody>
          <a:bodyPr spcFirstLastPara="1" wrap="square" lIns="91425" tIns="91425" rIns="91425" bIns="91425" anchor="ctr" anchorCtr="0">
            <a:noAutofit/>
          </a:bodyPr>
          <a:lstStyle/>
          <a:p>
            <a:pPr marL="76200" indent="0">
              <a:buNone/>
            </a:pPr>
            <a:r>
              <a:rPr lang="en-US" sz="1800" dirty="0">
                <a:latin typeface="Maiandra GD" panose="020E0502030308020204" pitchFamily="34" charset="77"/>
              </a:rPr>
              <a:t>Along the length of the roads, pedestrian paths are nonexistent or beat into the grass. For pedestrians, it is not comfortable and it is not safe. </a:t>
            </a:r>
          </a:p>
          <a:p>
            <a:endParaRPr lang="en-US" sz="1800" dirty="0">
              <a:latin typeface="Maiandra GD" panose="020E0502030308020204" pitchFamily="34" charset="77"/>
            </a:endParaRPr>
          </a:p>
          <a:p>
            <a:pPr marL="76200" indent="0">
              <a:buNone/>
            </a:pPr>
            <a:r>
              <a:rPr lang="en-US" sz="1800" dirty="0">
                <a:latin typeface="Maiandra GD" panose="020E0502030308020204" pitchFamily="34" charset="77"/>
              </a:rPr>
              <a:t>Sidewalks are needed to tackle the risks of road crime and pedestrian accidents.</a:t>
            </a:r>
          </a:p>
        </p:txBody>
      </p:sp>
      <p:sp>
        <p:nvSpPr>
          <p:cNvPr id="303" name="Google Shape;30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02" name="Google Shape;302;p20"/>
          <p:cNvPicPr preferRelativeResize="0"/>
          <p:nvPr/>
        </p:nvPicPr>
        <p:blipFill>
          <a:blip r:embed="rId3" cstate="email">
            <a:extLst>
              <a:ext uri="{28A0092B-C50C-407E-A947-70E740481C1C}">
                <a14:useLocalDpi xmlns:a14="http://schemas.microsoft.com/office/drawing/2010/main"/>
              </a:ext>
            </a:extLst>
          </a:blip>
          <a:stretch>
            <a:fillRect/>
          </a:stretch>
        </p:blipFill>
        <p:spPr>
          <a:xfrm>
            <a:off x="4675375" y="1421562"/>
            <a:ext cx="4097700" cy="3073275"/>
          </a:xfrm>
          <a:prstGeom prst="diamond">
            <a:avLst/>
          </a:prstGeom>
          <a:noFill/>
          <a:ln>
            <a:noFill/>
          </a:ln>
        </p:spPr>
      </p:pic>
      <p:sp>
        <p:nvSpPr>
          <p:cNvPr id="16" name="Google Shape;768;p37">
            <a:extLst>
              <a:ext uri="{FF2B5EF4-FFF2-40B4-BE49-F238E27FC236}">
                <a16:creationId xmlns:a16="http://schemas.microsoft.com/office/drawing/2014/main" id="{2AEAB902-0AAE-264D-B8D4-95DFF770E154}"/>
              </a:ext>
            </a:extLst>
          </p:cNvPr>
          <p:cNvSpPr/>
          <p:nvPr/>
        </p:nvSpPr>
        <p:spPr>
          <a:xfrm>
            <a:off x="304575" y="563962"/>
            <a:ext cx="423400" cy="42342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64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48" name="Google Shape;248;p17"/>
          <p:cNvSpPr txBox="1">
            <a:spLocks noGrp="1"/>
          </p:cNvSpPr>
          <p:nvPr>
            <p:ph type="ctrTitle" idx="4294967295"/>
          </p:nvPr>
        </p:nvSpPr>
        <p:spPr>
          <a:xfrm>
            <a:off x="404443" y="2056541"/>
            <a:ext cx="5568950" cy="11604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rgbClr val="FF9800"/>
                </a:solidFill>
              </a:rPr>
              <a:t>Proposed </a:t>
            </a:r>
            <a:r>
              <a:rPr lang="en-US" sz="7200" dirty="0">
                <a:solidFill>
                  <a:srgbClr val="FF9800"/>
                </a:solidFill>
              </a:rPr>
              <a:t>Planning Actions</a:t>
            </a:r>
            <a:endParaRPr sz="7200" dirty="0">
              <a:solidFill>
                <a:srgbClr val="FF9800"/>
              </a:solidFill>
            </a:endParaRPr>
          </a:p>
        </p:txBody>
      </p:sp>
      <p:grpSp>
        <p:nvGrpSpPr>
          <p:cNvPr id="50" name="Google Shape;606;p37">
            <a:extLst>
              <a:ext uri="{FF2B5EF4-FFF2-40B4-BE49-F238E27FC236}">
                <a16:creationId xmlns:a16="http://schemas.microsoft.com/office/drawing/2014/main" id="{81F37CEE-3981-5541-88F5-E6E20A949876}"/>
              </a:ext>
            </a:extLst>
          </p:cNvPr>
          <p:cNvGrpSpPr/>
          <p:nvPr/>
        </p:nvGrpSpPr>
        <p:grpSpPr>
          <a:xfrm>
            <a:off x="6960596" y="2302650"/>
            <a:ext cx="928813" cy="928759"/>
            <a:chOff x="1923675" y="1633650"/>
            <a:chExt cx="436000" cy="435975"/>
          </a:xfrm>
        </p:grpSpPr>
        <p:sp>
          <p:nvSpPr>
            <p:cNvPr id="51" name="Google Shape;607;p37">
              <a:extLst>
                <a:ext uri="{FF2B5EF4-FFF2-40B4-BE49-F238E27FC236}">
                  <a16:creationId xmlns:a16="http://schemas.microsoft.com/office/drawing/2014/main" id="{3BF52351-63EA-E740-A2F9-12351B9F02AA}"/>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8;p37">
              <a:extLst>
                <a:ext uri="{FF2B5EF4-FFF2-40B4-BE49-F238E27FC236}">
                  <a16:creationId xmlns:a16="http://schemas.microsoft.com/office/drawing/2014/main" id="{64B74062-5400-D645-A372-79C35906A61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9;p37">
              <a:extLst>
                <a:ext uri="{FF2B5EF4-FFF2-40B4-BE49-F238E27FC236}">
                  <a16:creationId xmlns:a16="http://schemas.microsoft.com/office/drawing/2014/main" id="{26311AA6-4BE5-3E4F-9188-4DEE0DCAF71C}"/>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10;p37">
              <a:extLst>
                <a:ext uri="{FF2B5EF4-FFF2-40B4-BE49-F238E27FC236}">
                  <a16:creationId xmlns:a16="http://schemas.microsoft.com/office/drawing/2014/main" id="{204BB63B-A8AC-164F-9DA6-1C99A0F2DCD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11;p37">
              <a:extLst>
                <a:ext uri="{FF2B5EF4-FFF2-40B4-BE49-F238E27FC236}">
                  <a16:creationId xmlns:a16="http://schemas.microsoft.com/office/drawing/2014/main" id="{AEB5CF46-1C9B-E849-9094-15283C8AB99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12;p37">
              <a:extLst>
                <a:ext uri="{FF2B5EF4-FFF2-40B4-BE49-F238E27FC236}">
                  <a16:creationId xmlns:a16="http://schemas.microsoft.com/office/drawing/2014/main" id="{7BDD203E-235E-7E46-9CEB-5D4853240C0F}"/>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36;p37">
            <a:extLst>
              <a:ext uri="{FF2B5EF4-FFF2-40B4-BE49-F238E27FC236}">
                <a16:creationId xmlns:a16="http://schemas.microsoft.com/office/drawing/2014/main" id="{DBD496BA-A908-A546-A652-2E011EEFE591}"/>
              </a:ext>
            </a:extLst>
          </p:cNvPr>
          <p:cNvGrpSpPr/>
          <p:nvPr/>
        </p:nvGrpSpPr>
        <p:grpSpPr>
          <a:xfrm>
            <a:off x="5200043" y="1336804"/>
            <a:ext cx="1629265" cy="2125266"/>
            <a:chOff x="590250" y="244200"/>
            <a:chExt cx="407975" cy="532175"/>
          </a:xfrm>
        </p:grpSpPr>
        <p:sp>
          <p:nvSpPr>
            <p:cNvPr id="58" name="Google Shape;537;p37">
              <a:extLst>
                <a:ext uri="{FF2B5EF4-FFF2-40B4-BE49-F238E27FC236}">
                  <a16:creationId xmlns:a16="http://schemas.microsoft.com/office/drawing/2014/main" id="{02289126-C402-C040-A86B-50F8AE1D5635}"/>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8;p37">
              <a:extLst>
                <a:ext uri="{FF2B5EF4-FFF2-40B4-BE49-F238E27FC236}">
                  <a16:creationId xmlns:a16="http://schemas.microsoft.com/office/drawing/2014/main" id="{69D08EA9-9CDF-704F-9BFC-9F1895411693}"/>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9;p37">
              <a:extLst>
                <a:ext uri="{FF2B5EF4-FFF2-40B4-BE49-F238E27FC236}">
                  <a16:creationId xmlns:a16="http://schemas.microsoft.com/office/drawing/2014/main" id="{059B5AF6-3147-4048-92F3-42C7886C2E27}"/>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40;p37">
              <a:extLst>
                <a:ext uri="{FF2B5EF4-FFF2-40B4-BE49-F238E27FC236}">
                  <a16:creationId xmlns:a16="http://schemas.microsoft.com/office/drawing/2014/main" id="{6856C9E1-092D-854F-ACD8-BDAAE9D70F4F}"/>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41;p37">
              <a:extLst>
                <a:ext uri="{FF2B5EF4-FFF2-40B4-BE49-F238E27FC236}">
                  <a16:creationId xmlns:a16="http://schemas.microsoft.com/office/drawing/2014/main" id="{66A26544-D3C5-C846-9942-C012991C71E9}"/>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42;p37">
              <a:extLst>
                <a:ext uri="{FF2B5EF4-FFF2-40B4-BE49-F238E27FC236}">
                  <a16:creationId xmlns:a16="http://schemas.microsoft.com/office/drawing/2014/main" id="{2636C705-C540-1D4E-87A6-8B1C4E4C8D39}"/>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43;p37">
              <a:extLst>
                <a:ext uri="{FF2B5EF4-FFF2-40B4-BE49-F238E27FC236}">
                  <a16:creationId xmlns:a16="http://schemas.microsoft.com/office/drawing/2014/main" id="{13F52290-F61F-5149-80AB-28C0F264D5CF}"/>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4;p37">
              <a:extLst>
                <a:ext uri="{FF2B5EF4-FFF2-40B4-BE49-F238E27FC236}">
                  <a16:creationId xmlns:a16="http://schemas.microsoft.com/office/drawing/2014/main" id="{A5CFD911-D6DE-8841-84D2-B6173088F3FA}"/>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5;p37">
              <a:extLst>
                <a:ext uri="{FF2B5EF4-FFF2-40B4-BE49-F238E27FC236}">
                  <a16:creationId xmlns:a16="http://schemas.microsoft.com/office/drawing/2014/main" id="{C42753E5-AED4-484D-A124-8229DCC6C8BF}"/>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6;p37">
              <a:extLst>
                <a:ext uri="{FF2B5EF4-FFF2-40B4-BE49-F238E27FC236}">
                  <a16:creationId xmlns:a16="http://schemas.microsoft.com/office/drawing/2014/main" id="{A134D9DF-6EAC-1A4E-BB86-E03959AC804F}"/>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7;p37">
              <a:extLst>
                <a:ext uri="{FF2B5EF4-FFF2-40B4-BE49-F238E27FC236}">
                  <a16:creationId xmlns:a16="http://schemas.microsoft.com/office/drawing/2014/main" id="{714FABA5-FBBB-5141-814F-F8CD2B98302B}"/>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8;p37">
              <a:extLst>
                <a:ext uri="{FF2B5EF4-FFF2-40B4-BE49-F238E27FC236}">
                  <a16:creationId xmlns:a16="http://schemas.microsoft.com/office/drawing/2014/main" id="{3C90672A-CD5F-6441-AB11-F57C1A11FB37}"/>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9;p37">
              <a:extLst>
                <a:ext uri="{FF2B5EF4-FFF2-40B4-BE49-F238E27FC236}">
                  <a16:creationId xmlns:a16="http://schemas.microsoft.com/office/drawing/2014/main" id="{44BC8341-2545-6E4A-AB4E-8656AC418C0B}"/>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50;p37">
              <a:extLst>
                <a:ext uri="{FF2B5EF4-FFF2-40B4-BE49-F238E27FC236}">
                  <a16:creationId xmlns:a16="http://schemas.microsoft.com/office/drawing/2014/main" id="{C1D0FBD8-FCBF-5244-B198-9E1997D4959F}"/>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243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Freeform 9">
            <a:extLst>
              <a:ext uri="{FF2B5EF4-FFF2-40B4-BE49-F238E27FC236}">
                <a16:creationId xmlns:a16="http://schemas.microsoft.com/office/drawing/2014/main" id="{D80F0E71-C63D-4C4C-9A85-04ED84CDFD3E}"/>
              </a:ext>
            </a:extLst>
          </p:cNvPr>
          <p:cNvSpPr>
            <a:spLocks noEditPoints="1"/>
          </p:cNvSpPr>
          <p:nvPr/>
        </p:nvSpPr>
        <p:spPr bwMode="auto">
          <a:xfrm>
            <a:off x="807712" y="266349"/>
            <a:ext cx="7536187" cy="2455025"/>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63" name="Connecteur : en angle 162">
            <a:extLst>
              <a:ext uri="{FF2B5EF4-FFF2-40B4-BE49-F238E27FC236}">
                <a16:creationId xmlns:a16="http://schemas.microsoft.com/office/drawing/2014/main" id="{909563D6-B445-47A4-98F7-55D6B03CB5B6}"/>
              </a:ext>
            </a:extLst>
          </p:cNvPr>
          <p:cNvCxnSpPr>
            <a:cxnSpLocks/>
            <a:stCxn id="77" idx="2"/>
          </p:cNvCxnSpPr>
          <p:nvPr/>
        </p:nvCxnSpPr>
        <p:spPr>
          <a:xfrm rot="16200000" flipH="1">
            <a:off x="816155" y="1477970"/>
            <a:ext cx="2177603" cy="2012966"/>
          </a:xfrm>
          <a:prstGeom prst="bentConnector3">
            <a:avLst>
              <a:gd name="adj1" fmla="val 88054"/>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4" name="Connecteur : en angle 3">
            <a:extLst>
              <a:ext uri="{FF2B5EF4-FFF2-40B4-BE49-F238E27FC236}">
                <a16:creationId xmlns:a16="http://schemas.microsoft.com/office/drawing/2014/main" id="{16A11CB8-90CE-421D-AC13-B54306DB4AE1}"/>
              </a:ext>
            </a:extLst>
          </p:cNvPr>
          <p:cNvCxnSpPr>
            <a:cxnSpLocks/>
          </p:cNvCxnSpPr>
          <p:nvPr/>
        </p:nvCxnSpPr>
        <p:spPr>
          <a:xfrm rot="16200000" flipH="1">
            <a:off x="2973980" y="1992072"/>
            <a:ext cx="1191307" cy="614708"/>
          </a:xfrm>
          <a:prstGeom prst="bentConnector3">
            <a:avLst>
              <a:gd name="adj1" fmla="val 50000"/>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5385970" y="4631012"/>
            <a:ext cx="567659" cy="315134"/>
          </a:xfrm>
        </p:spPr>
        <p:txBody>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fld id="{6FAC12D6-6874-44D7-A628-78DA8109D10F}" type="slidenum">
              <a:rPr kumimoji="0" lang="en-US" sz="1050" b="1" i="0" u="none" strike="noStrike" kern="1200" cap="none" spc="0" normalizeH="0" baseline="0" noProof="0">
                <a:ln>
                  <a:noFill/>
                </a:ln>
                <a:solidFill>
                  <a:prstClr val="white"/>
                </a:solidFill>
                <a:effectLst/>
                <a:uLnTx/>
                <a:uFillTx/>
                <a:latin typeface="Lato"/>
                <a:ea typeface="+mn-ea"/>
                <a:cs typeface="Arial"/>
                <a:sym typeface="Arial"/>
              </a:rPr>
              <a:pPr marL="0" marR="0" lvl="0" indent="0" algn="ctr" defTabSz="685800" rtl="0" eaLnBrk="1" fontAlgn="auto" latinLnBrk="0" hangingPunct="1">
                <a:lnSpc>
                  <a:spcPct val="100000"/>
                </a:lnSpc>
                <a:spcBef>
                  <a:spcPts val="0"/>
                </a:spcBef>
                <a:spcAft>
                  <a:spcPts val="0"/>
                </a:spcAft>
                <a:buClrTx/>
                <a:buSzTx/>
                <a:buFont typeface="Arial"/>
                <a:buNone/>
                <a:tabLst/>
                <a:defRPr/>
              </a:pPr>
              <a:t>2</a:t>
            </a:fld>
            <a:endParaRPr kumimoji="0" lang="en-US" sz="1050" b="1" i="0" u="none" strike="noStrike" kern="1200" cap="none" spc="0" normalizeH="0" baseline="0" noProof="0">
              <a:ln>
                <a:noFill/>
              </a:ln>
              <a:solidFill>
                <a:prstClr val="white"/>
              </a:solidFill>
              <a:effectLst/>
              <a:uLnTx/>
              <a:uFillTx/>
              <a:latin typeface="Lato"/>
              <a:ea typeface="+mn-ea"/>
              <a:cs typeface="Arial"/>
              <a:sym typeface="Arial"/>
            </a:endParaRPr>
          </a:p>
        </p:txBody>
      </p:sp>
      <p:sp>
        <p:nvSpPr>
          <p:cNvPr id="6" name="Freeform 10"/>
          <p:cNvSpPr>
            <a:spLocks/>
          </p:cNvSpPr>
          <p:nvPr/>
        </p:nvSpPr>
        <p:spPr bwMode="auto">
          <a:xfrm>
            <a:off x="3223608" y="4025155"/>
            <a:ext cx="64574" cy="48578"/>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7" name="Freeform 11"/>
          <p:cNvSpPr>
            <a:spLocks/>
          </p:cNvSpPr>
          <p:nvPr/>
        </p:nvSpPr>
        <p:spPr bwMode="auto">
          <a:xfrm>
            <a:off x="1435950" y="3734967"/>
            <a:ext cx="2267710" cy="1727711"/>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8" name="Freeform 12"/>
          <p:cNvSpPr>
            <a:spLocks/>
          </p:cNvSpPr>
          <p:nvPr/>
        </p:nvSpPr>
        <p:spPr bwMode="auto">
          <a:xfrm>
            <a:off x="2936428" y="4353057"/>
            <a:ext cx="361950" cy="322148"/>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9" name="Freeform 13"/>
          <p:cNvSpPr>
            <a:spLocks/>
          </p:cNvSpPr>
          <p:nvPr/>
        </p:nvSpPr>
        <p:spPr bwMode="auto">
          <a:xfrm>
            <a:off x="2317884" y="3852576"/>
            <a:ext cx="1225193" cy="536914"/>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0" name="Freeform 14"/>
          <p:cNvSpPr>
            <a:spLocks/>
          </p:cNvSpPr>
          <p:nvPr/>
        </p:nvSpPr>
        <p:spPr bwMode="auto">
          <a:xfrm>
            <a:off x="3593205" y="4020681"/>
            <a:ext cx="110454" cy="119527"/>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1" name="Freeform 15"/>
          <p:cNvSpPr>
            <a:spLocks/>
          </p:cNvSpPr>
          <p:nvPr/>
        </p:nvSpPr>
        <p:spPr bwMode="auto">
          <a:xfrm>
            <a:off x="3217661" y="4380541"/>
            <a:ext cx="76468" cy="154043"/>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 name="Freeform 16"/>
          <p:cNvSpPr>
            <a:spLocks/>
          </p:cNvSpPr>
          <p:nvPr/>
        </p:nvSpPr>
        <p:spPr bwMode="auto">
          <a:xfrm>
            <a:off x="3015445" y="4507099"/>
            <a:ext cx="110454" cy="143816"/>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 name="Freeform 17"/>
          <p:cNvSpPr>
            <a:spLocks/>
          </p:cNvSpPr>
          <p:nvPr/>
        </p:nvSpPr>
        <p:spPr bwMode="auto">
          <a:xfrm>
            <a:off x="1469935" y="3766926"/>
            <a:ext cx="1959289" cy="1695752"/>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 name="Freeform 18"/>
          <p:cNvSpPr>
            <a:spLocks/>
          </p:cNvSpPr>
          <p:nvPr/>
        </p:nvSpPr>
        <p:spPr bwMode="auto">
          <a:xfrm>
            <a:off x="3037536" y="3902433"/>
            <a:ext cx="690764" cy="363056"/>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 name="Freeform 19"/>
          <p:cNvSpPr>
            <a:spLocks/>
          </p:cNvSpPr>
          <p:nvPr/>
        </p:nvSpPr>
        <p:spPr bwMode="auto">
          <a:xfrm>
            <a:off x="3354455" y="3938866"/>
            <a:ext cx="327115" cy="237137"/>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6" name="Freeform 20"/>
          <p:cNvSpPr>
            <a:spLocks noEditPoints="1"/>
          </p:cNvSpPr>
          <p:nvPr/>
        </p:nvSpPr>
        <p:spPr bwMode="auto">
          <a:xfrm>
            <a:off x="3145441" y="4135734"/>
            <a:ext cx="204765" cy="180889"/>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7" name="Freeform 21"/>
          <p:cNvSpPr>
            <a:spLocks/>
          </p:cNvSpPr>
          <p:nvPr/>
        </p:nvSpPr>
        <p:spPr bwMode="auto">
          <a:xfrm>
            <a:off x="1735875" y="4879103"/>
            <a:ext cx="630439" cy="455099"/>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8" name="Freeform 22"/>
          <p:cNvSpPr>
            <a:spLocks/>
          </p:cNvSpPr>
          <p:nvPr/>
        </p:nvSpPr>
        <p:spPr bwMode="auto">
          <a:xfrm>
            <a:off x="1460588" y="4886774"/>
            <a:ext cx="941411" cy="503037"/>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9" name="Freeform 23"/>
          <p:cNvSpPr>
            <a:spLocks/>
          </p:cNvSpPr>
          <p:nvPr/>
        </p:nvSpPr>
        <p:spPr bwMode="auto">
          <a:xfrm>
            <a:off x="1357782" y="4909146"/>
            <a:ext cx="1062910" cy="553532"/>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0" name="Freeform 24"/>
          <p:cNvSpPr>
            <a:spLocks/>
          </p:cNvSpPr>
          <p:nvPr/>
        </p:nvSpPr>
        <p:spPr bwMode="auto">
          <a:xfrm>
            <a:off x="1357781" y="4937908"/>
            <a:ext cx="1030623" cy="524769"/>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1" name="Freeform 25"/>
          <p:cNvSpPr>
            <a:spLocks/>
          </p:cNvSpPr>
          <p:nvPr/>
        </p:nvSpPr>
        <p:spPr bwMode="auto">
          <a:xfrm>
            <a:off x="1530261" y="5081724"/>
            <a:ext cx="261692" cy="380953"/>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2" name="Freeform 26"/>
          <p:cNvSpPr>
            <a:spLocks noEditPoints="1"/>
          </p:cNvSpPr>
          <p:nvPr/>
        </p:nvSpPr>
        <p:spPr bwMode="auto">
          <a:xfrm>
            <a:off x="1662805" y="5273480"/>
            <a:ext cx="169080" cy="111857"/>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3" name="Freeform 27"/>
          <p:cNvSpPr>
            <a:spLocks/>
          </p:cNvSpPr>
          <p:nvPr/>
        </p:nvSpPr>
        <p:spPr bwMode="auto">
          <a:xfrm>
            <a:off x="1743522" y="5331005"/>
            <a:ext cx="33986" cy="24289"/>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4" name="Freeform 28"/>
          <p:cNvSpPr>
            <a:spLocks/>
          </p:cNvSpPr>
          <p:nvPr/>
        </p:nvSpPr>
        <p:spPr bwMode="auto">
          <a:xfrm>
            <a:off x="1719731" y="5303521"/>
            <a:ext cx="31437" cy="24289"/>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5" name="Freeform 29"/>
          <p:cNvSpPr>
            <a:spLocks/>
          </p:cNvSpPr>
          <p:nvPr/>
        </p:nvSpPr>
        <p:spPr bwMode="auto">
          <a:xfrm>
            <a:off x="1593134" y="5385335"/>
            <a:ext cx="156336" cy="77341"/>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6" name="Freeform 30"/>
          <p:cNvSpPr>
            <a:spLocks/>
          </p:cNvSpPr>
          <p:nvPr/>
        </p:nvSpPr>
        <p:spPr bwMode="auto">
          <a:xfrm>
            <a:off x="1644962" y="5453090"/>
            <a:ext cx="28038" cy="9588"/>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7" name="Freeform 31"/>
          <p:cNvSpPr>
            <a:spLocks/>
          </p:cNvSpPr>
          <p:nvPr/>
        </p:nvSpPr>
        <p:spPr bwMode="auto">
          <a:xfrm>
            <a:off x="1662805" y="5421770"/>
            <a:ext cx="32286" cy="24289"/>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8" name="Freeform 32"/>
          <p:cNvSpPr>
            <a:spLocks noEditPoints="1"/>
          </p:cNvSpPr>
          <p:nvPr/>
        </p:nvSpPr>
        <p:spPr bwMode="auto">
          <a:xfrm>
            <a:off x="1759665" y="5146282"/>
            <a:ext cx="168230" cy="111857"/>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29" name="Freeform 33"/>
          <p:cNvSpPr>
            <a:spLocks/>
          </p:cNvSpPr>
          <p:nvPr/>
        </p:nvSpPr>
        <p:spPr bwMode="auto">
          <a:xfrm>
            <a:off x="1815741" y="5203808"/>
            <a:ext cx="32286" cy="24289"/>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0" name="Freeform 34"/>
          <p:cNvSpPr>
            <a:spLocks/>
          </p:cNvSpPr>
          <p:nvPr/>
        </p:nvSpPr>
        <p:spPr bwMode="auto">
          <a:xfrm>
            <a:off x="1842080" y="5175044"/>
            <a:ext cx="32286" cy="24289"/>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2" name="Freeform 36"/>
          <p:cNvSpPr>
            <a:spLocks/>
          </p:cNvSpPr>
          <p:nvPr/>
        </p:nvSpPr>
        <p:spPr bwMode="auto">
          <a:xfrm>
            <a:off x="2896494" y="2930875"/>
            <a:ext cx="3348463" cy="1951424"/>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3" name="Freeform 37"/>
          <p:cNvSpPr>
            <a:spLocks/>
          </p:cNvSpPr>
          <p:nvPr/>
        </p:nvSpPr>
        <p:spPr bwMode="auto">
          <a:xfrm>
            <a:off x="2918584" y="2947494"/>
            <a:ext cx="3306830" cy="1918187"/>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4" name="Freeform 38"/>
          <p:cNvSpPr>
            <a:spLocks/>
          </p:cNvSpPr>
          <p:nvPr/>
        </p:nvSpPr>
        <p:spPr bwMode="auto">
          <a:xfrm>
            <a:off x="2918584" y="2947494"/>
            <a:ext cx="2846321" cy="1091084"/>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6" name="Rectangle 40"/>
          <p:cNvSpPr>
            <a:spLocks noChangeArrowheads="1"/>
          </p:cNvSpPr>
          <p:nvPr/>
        </p:nvSpPr>
        <p:spPr bwMode="auto">
          <a:xfrm>
            <a:off x="3214262" y="3127104"/>
            <a:ext cx="2723971" cy="1560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7" name="Freeform 41"/>
          <p:cNvSpPr>
            <a:spLocks noEditPoints="1"/>
          </p:cNvSpPr>
          <p:nvPr/>
        </p:nvSpPr>
        <p:spPr bwMode="auto">
          <a:xfrm>
            <a:off x="4573699" y="3456922"/>
            <a:ext cx="257443" cy="253756"/>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8" name="Freeform 42"/>
          <p:cNvSpPr>
            <a:spLocks noEditPoints="1"/>
          </p:cNvSpPr>
          <p:nvPr/>
        </p:nvSpPr>
        <p:spPr bwMode="auto">
          <a:xfrm>
            <a:off x="4475140" y="3447973"/>
            <a:ext cx="1074805" cy="87569"/>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39" name="Freeform 43"/>
          <p:cNvSpPr>
            <a:spLocks noEditPoints="1"/>
          </p:cNvSpPr>
          <p:nvPr/>
        </p:nvSpPr>
        <p:spPr bwMode="auto">
          <a:xfrm>
            <a:off x="4475140" y="3447973"/>
            <a:ext cx="1074805" cy="87569"/>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0" name="Freeform 44"/>
          <p:cNvSpPr>
            <a:spLocks noEditPoints="1"/>
          </p:cNvSpPr>
          <p:nvPr/>
        </p:nvSpPr>
        <p:spPr bwMode="auto">
          <a:xfrm>
            <a:off x="4023127" y="3361684"/>
            <a:ext cx="661026" cy="357943"/>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1" name="Oval 45"/>
          <p:cNvSpPr>
            <a:spLocks noChangeArrowheads="1"/>
          </p:cNvSpPr>
          <p:nvPr/>
        </p:nvSpPr>
        <p:spPr bwMode="auto">
          <a:xfrm>
            <a:off x="5379166" y="3407066"/>
            <a:ext cx="325415" cy="246086"/>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2" name="Oval 46"/>
          <p:cNvSpPr>
            <a:spLocks noChangeArrowheads="1"/>
          </p:cNvSpPr>
          <p:nvPr/>
        </p:nvSpPr>
        <p:spPr bwMode="auto">
          <a:xfrm>
            <a:off x="5419948" y="3438385"/>
            <a:ext cx="243000" cy="18344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3" name="Freeform 47"/>
          <p:cNvSpPr>
            <a:spLocks/>
          </p:cNvSpPr>
          <p:nvPr/>
        </p:nvSpPr>
        <p:spPr bwMode="auto">
          <a:xfrm>
            <a:off x="5417400" y="3471624"/>
            <a:ext cx="2145361" cy="1991054"/>
          </a:xfrm>
          <a:custGeom>
            <a:avLst/>
            <a:gdLst>
              <a:gd name="T0" fmla="*/ 1068 w 1068"/>
              <a:gd name="T1" fmla="*/ 1174 h 1317"/>
              <a:gd name="T2" fmla="*/ 1039 w 1068"/>
              <a:gd name="T3" fmla="*/ 1122 h 1317"/>
              <a:gd name="T4" fmla="*/ 936 w 1068"/>
              <a:gd name="T5" fmla="*/ 942 h 1317"/>
              <a:gd name="T6" fmla="*/ 850 w 1068"/>
              <a:gd name="T7" fmla="*/ 609 h 1317"/>
              <a:gd name="T8" fmla="*/ 753 w 1068"/>
              <a:gd name="T9" fmla="*/ 395 h 1317"/>
              <a:gd name="T10" fmla="*/ 620 w 1068"/>
              <a:gd name="T11" fmla="*/ 301 h 1317"/>
              <a:gd name="T12" fmla="*/ 578 w 1068"/>
              <a:gd name="T13" fmla="*/ 342 h 1317"/>
              <a:gd name="T14" fmla="*/ 466 w 1068"/>
              <a:gd name="T15" fmla="*/ 276 h 1317"/>
              <a:gd name="T16" fmla="*/ 414 w 1068"/>
              <a:gd name="T17" fmla="*/ 326 h 1317"/>
              <a:gd name="T18" fmla="*/ 328 w 1068"/>
              <a:gd name="T19" fmla="*/ 273 h 1317"/>
              <a:gd name="T20" fmla="*/ 273 w 1068"/>
              <a:gd name="T21" fmla="*/ 312 h 1317"/>
              <a:gd name="T22" fmla="*/ 150 w 1068"/>
              <a:gd name="T23" fmla="*/ 100 h 1317"/>
              <a:gd name="T24" fmla="*/ 64 w 1068"/>
              <a:gd name="T25" fmla="*/ 11 h 1317"/>
              <a:gd name="T26" fmla="*/ 44 w 1068"/>
              <a:gd name="T27" fmla="*/ 144 h 1317"/>
              <a:gd name="T28" fmla="*/ 168 w 1068"/>
              <a:gd name="T29" fmla="*/ 431 h 1317"/>
              <a:gd name="T30" fmla="*/ 280 w 1068"/>
              <a:gd name="T31" fmla="*/ 701 h 1317"/>
              <a:gd name="T32" fmla="*/ 281 w 1068"/>
              <a:gd name="T33" fmla="*/ 768 h 1317"/>
              <a:gd name="T34" fmla="*/ 236 w 1068"/>
              <a:gd name="T35" fmla="*/ 683 h 1317"/>
              <a:gd name="T36" fmla="*/ 221 w 1068"/>
              <a:gd name="T37" fmla="*/ 582 h 1317"/>
              <a:gd name="T38" fmla="*/ 158 w 1068"/>
              <a:gd name="T39" fmla="*/ 479 h 1317"/>
              <a:gd name="T40" fmla="*/ 123 w 1068"/>
              <a:gd name="T41" fmla="*/ 559 h 1317"/>
              <a:gd name="T42" fmla="*/ 89 w 1068"/>
              <a:gd name="T43" fmla="*/ 712 h 1317"/>
              <a:gd name="T44" fmla="*/ 173 w 1068"/>
              <a:gd name="T45" fmla="*/ 882 h 1317"/>
              <a:gd name="T46" fmla="*/ 338 w 1068"/>
              <a:gd name="T47" fmla="*/ 1010 h 1317"/>
              <a:gd name="T48" fmla="*/ 601 w 1068"/>
              <a:gd name="T49" fmla="*/ 1172 h 1317"/>
              <a:gd name="T50" fmla="*/ 694 w 1068"/>
              <a:gd name="T51" fmla="*/ 1317 h 1317"/>
              <a:gd name="T52" fmla="*/ 854 w 1068"/>
              <a:gd name="T53" fmla="*/ 1317 h 1317"/>
              <a:gd name="T54" fmla="*/ 1068 w 1068"/>
              <a:gd name="T55" fmla="*/ 117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8" h="1317">
                <a:moveTo>
                  <a:pt x="1068" y="1174"/>
                </a:moveTo>
                <a:cubicBezTo>
                  <a:pt x="1054" y="1151"/>
                  <a:pt x="1043" y="1132"/>
                  <a:pt x="1039" y="1122"/>
                </a:cubicBezTo>
                <a:cubicBezTo>
                  <a:pt x="1022" y="1080"/>
                  <a:pt x="977" y="1010"/>
                  <a:pt x="936" y="942"/>
                </a:cubicBezTo>
                <a:cubicBezTo>
                  <a:pt x="895" y="873"/>
                  <a:pt x="868" y="702"/>
                  <a:pt x="850" y="609"/>
                </a:cubicBezTo>
                <a:cubicBezTo>
                  <a:pt x="832" y="515"/>
                  <a:pt x="797" y="441"/>
                  <a:pt x="753" y="395"/>
                </a:cubicBezTo>
                <a:cubicBezTo>
                  <a:pt x="710" y="349"/>
                  <a:pt x="662" y="278"/>
                  <a:pt x="620" y="301"/>
                </a:cubicBezTo>
                <a:cubicBezTo>
                  <a:pt x="578" y="324"/>
                  <a:pt x="578" y="342"/>
                  <a:pt x="578" y="342"/>
                </a:cubicBezTo>
                <a:cubicBezTo>
                  <a:pt x="578" y="342"/>
                  <a:pt x="516" y="261"/>
                  <a:pt x="466" y="276"/>
                </a:cubicBezTo>
                <a:cubicBezTo>
                  <a:pt x="417" y="291"/>
                  <a:pt x="414" y="326"/>
                  <a:pt x="414" y="326"/>
                </a:cubicBezTo>
                <a:cubicBezTo>
                  <a:pt x="414" y="326"/>
                  <a:pt x="381" y="259"/>
                  <a:pt x="328" y="273"/>
                </a:cubicBezTo>
                <a:cubicBezTo>
                  <a:pt x="275" y="287"/>
                  <a:pt x="273" y="312"/>
                  <a:pt x="273" y="312"/>
                </a:cubicBezTo>
                <a:cubicBezTo>
                  <a:pt x="273" y="312"/>
                  <a:pt x="184" y="167"/>
                  <a:pt x="150" y="100"/>
                </a:cubicBezTo>
                <a:cubicBezTo>
                  <a:pt x="117" y="34"/>
                  <a:pt x="95" y="0"/>
                  <a:pt x="64" y="11"/>
                </a:cubicBezTo>
                <a:cubicBezTo>
                  <a:pt x="34" y="21"/>
                  <a:pt x="0" y="59"/>
                  <a:pt x="44" y="144"/>
                </a:cubicBezTo>
                <a:cubicBezTo>
                  <a:pt x="87" y="229"/>
                  <a:pt x="137" y="369"/>
                  <a:pt x="168" y="431"/>
                </a:cubicBezTo>
                <a:cubicBezTo>
                  <a:pt x="199" y="493"/>
                  <a:pt x="262" y="623"/>
                  <a:pt x="280" y="701"/>
                </a:cubicBezTo>
                <a:cubicBezTo>
                  <a:pt x="299" y="779"/>
                  <a:pt x="305" y="778"/>
                  <a:pt x="281" y="768"/>
                </a:cubicBezTo>
                <a:cubicBezTo>
                  <a:pt x="256" y="757"/>
                  <a:pt x="256" y="703"/>
                  <a:pt x="236" y="683"/>
                </a:cubicBezTo>
                <a:cubicBezTo>
                  <a:pt x="216" y="664"/>
                  <a:pt x="213" y="607"/>
                  <a:pt x="221" y="582"/>
                </a:cubicBezTo>
                <a:cubicBezTo>
                  <a:pt x="228" y="556"/>
                  <a:pt x="186" y="485"/>
                  <a:pt x="158" y="479"/>
                </a:cubicBezTo>
                <a:cubicBezTo>
                  <a:pt x="131" y="473"/>
                  <a:pt x="124" y="495"/>
                  <a:pt x="123" y="559"/>
                </a:cubicBezTo>
                <a:cubicBezTo>
                  <a:pt x="122" y="624"/>
                  <a:pt x="63" y="659"/>
                  <a:pt x="89" y="712"/>
                </a:cubicBezTo>
                <a:cubicBezTo>
                  <a:pt x="115" y="765"/>
                  <a:pt x="159" y="850"/>
                  <a:pt x="173" y="882"/>
                </a:cubicBezTo>
                <a:cubicBezTo>
                  <a:pt x="187" y="913"/>
                  <a:pt x="263" y="978"/>
                  <a:pt x="338" y="1010"/>
                </a:cubicBezTo>
                <a:cubicBezTo>
                  <a:pt x="413" y="1041"/>
                  <a:pt x="550" y="1103"/>
                  <a:pt x="601" y="1172"/>
                </a:cubicBezTo>
                <a:cubicBezTo>
                  <a:pt x="618" y="1197"/>
                  <a:pt x="654" y="1253"/>
                  <a:pt x="694" y="1317"/>
                </a:cubicBezTo>
                <a:cubicBezTo>
                  <a:pt x="854" y="1317"/>
                  <a:pt x="854" y="1317"/>
                  <a:pt x="854" y="1317"/>
                </a:cubicBezTo>
                <a:lnTo>
                  <a:pt x="1068" y="1174"/>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4" name="Freeform 48"/>
          <p:cNvSpPr>
            <a:spLocks/>
          </p:cNvSpPr>
          <p:nvPr/>
        </p:nvSpPr>
        <p:spPr bwMode="auto">
          <a:xfrm>
            <a:off x="5966272" y="3943339"/>
            <a:ext cx="265090" cy="297860"/>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5" name="Freeform 49"/>
          <p:cNvSpPr>
            <a:spLocks/>
          </p:cNvSpPr>
          <p:nvPr/>
        </p:nvSpPr>
        <p:spPr bwMode="auto">
          <a:xfrm>
            <a:off x="6249204" y="3964433"/>
            <a:ext cx="260842" cy="230106"/>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6" name="Freeform 50"/>
          <p:cNvSpPr>
            <a:spLocks/>
          </p:cNvSpPr>
          <p:nvPr/>
        </p:nvSpPr>
        <p:spPr bwMode="auto">
          <a:xfrm>
            <a:off x="6578868" y="3988723"/>
            <a:ext cx="294828" cy="173858"/>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7" name="Freeform 51"/>
          <p:cNvSpPr>
            <a:spLocks/>
          </p:cNvSpPr>
          <p:nvPr/>
        </p:nvSpPr>
        <p:spPr bwMode="auto">
          <a:xfrm>
            <a:off x="5465830" y="3474819"/>
            <a:ext cx="180975" cy="147012"/>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8" name="Freeform 52"/>
          <p:cNvSpPr>
            <a:spLocks/>
          </p:cNvSpPr>
          <p:nvPr/>
        </p:nvSpPr>
        <p:spPr bwMode="auto">
          <a:xfrm>
            <a:off x="5580532" y="3695337"/>
            <a:ext cx="306724" cy="256952"/>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49" name="Freeform 53"/>
          <p:cNvSpPr>
            <a:spLocks/>
          </p:cNvSpPr>
          <p:nvPr/>
        </p:nvSpPr>
        <p:spPr bwMode="auto">
          <a:xfrm>
            <a:off x="5666346" y="4200291"/>
            <a:ext cx="48430" cy="118249"/>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0" name="Freeform 54"/>
          <p:cNvSpPr>
            <a:spLocks noEditPoints="1"/>
          </p:cNvSpPr>
          <p:nvPr/>
        </p:nvSpPr>
        <p:spPr bwMode="auto">
          <a:xfrm>
            <a:off x="5735168" y="3933112"/>
            <a:ext cx="182674" cy="120806"/>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1" name="Freeform 55"/>
          <p:cNvSpPr>
            <a:spLocks/>
          </p:cNvSpPr>
          <p:nvPr/>
        </p:nvSpPr>
        <p:spPr bwMode="auto">
          <a:xfrm>
            <a:off x="5511710" y="3594347"/>
            <a:ext cx="243000" cy="139342"/>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2" name="Freeform 56"/>
          <p:cNvSpPr>
            <a:spLocks/>
          </p:cNvSpPr>
          <p:nvPr/>
        </p:nvSpPr>
        <p:spPr bwMode="auto">
          <a:xfrm>
            <a:off x="6054636" y="3866638"/>
            <a:ext cx="508090" cy="416747"/>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3" name="Freeform 57"/>
          <p:cNvSpPr>
            <a:spLocks/>
          </p:cNvSpPr>
          <p:nvPr/>
        </p:nvSpPr>
        <p:spPr bwMode="auto">
          <a:xfrm>
            <a:off x="5644256" y="3996391"/>
            <a:ext cx="1908309" cy="1466285"/>
          </a:xfrm>
          <a:custGeom>
            <a:avLst/>
            <a:gdLst>
              <a:gd name="T0" fmla="*/ 130 w 950"/>
              <a:gd name="T1" fmla="*/ 63 h 970"/>
              <a:gd name="T2" fmla="*/ 195 w 950"/>
              <a:gd name="T3" fmla="*/ 50 h 970"/>
              <a:gd name="T4" fmla="*/ 271 w 950"/>
              <a:gd name="T5" fmla="*/ 194 h 970"/>
              <a:gd name="T6" fmla="*/ 355 w 950"/>
              <a:gd name="T7" fmla="*/ 241 h 970"/>
              <a:gd name="T8" fmla="*/ 460 w 950"/>
              <a:gd name="T9" fmla="*/ 194 h 970"/>
              <a:gd name="T10" fmla="*/ 520 w 950"/>
              <a:gd name="T11" fmla="*/ 152 h 970"/>
              <a:gd name="T12" fmla="*/ 611 w 950"/>
              <a:gd name="T13" fmla="*/ 169 h 970"/>
              <a:gd name="T14" fmla="*/ 683 w 950"/>
              <a:gd name="T15" fmla="*/ 132 h 970"/>
              <a:gd name="T16" fmla="*/ 741 w 950"/>
              <a:gd name="T17" fmla="*/ 338 h 970"/>
              <a:gd name="T18" fmla="*/ 783 w 950"/>
              <a:gd name="T19" fmla="*/ 535 h 970"/>
              <a:gd name="T20" fmla="*/ 890 w 950"/>
              <a:gd name="T21" fmla="*/ 723 h 970"/>
              <a:gd name="T22" fmla="*/ 950 w 950"/>
              <a:gd name="T23" fmla="*/ 830 h 970"/>
              <a:gd name="T24" fmla="*/ 741 w 950"/>
              <a:gd name="T25" fmla="*/ 970 h 970"/>
              <a:gd name="T26" fmla="*/ 634 w 950"/>
              <a:gd name="T27" fmla="*/ 970 h 970"/>
              <a:gd name="T28" fmla="*/ 499 w 950"/>
              <a:gd name="T29" fmla="*/ 776 h 970"/>
              <a:gd name="T30" fmla="*/ 314 w 950"/>
              <a:gd name="T31" fmla="*/ 660 h 970"/>
              <a:gd name="T32" fmla="*/ 106 w 950"/>
              <a:gd name="T33" fmla="*/ 563 h 970"/>
              <a:gd name="T34" fmla="*/ 28 w 950"/>
              <a:gd name="T35" fmla="*/ 394 h 970"/>
              <a:gd name="T36" fmla="*/ 13 w 950"/>
              <a:gd name="T37" fmla="*/ 298 h 970"/>
              <a:gd name="T38" fmla="*/ 50 w 950"/>
              <a:gd name="T39" fmla="*/ 261 h 970"/>
              <a:gd name="T40" fmla="*/ 83 w 950"/>
              <a:gd name="T41" fmla="*/ 358 h 970"/>
              <a:gd name="T42" fmla="*/ 131 w 950"/>
              <a:gd name="T43" fmla="*/ 445 h 970"/>
              <a:gd name="T44" fmla="*/ 197 w 950"/>
              <a:gd name="T45" fmla="*/ 507 h 970"/>
              <a:gd name="T46" fmla="*/ 164 w 950"/>
              <a:gd name="T47" fmla="*/ 311 h 970"/>
              <a:gd name="T48" fmla="*/ 78 w 950"/>
              <a:gd name="T49" fmla="*/ 69 h 970"/>
              <a:gd name="T50" fmla="*/ 130 w 950"/>
              <a:gd name="T51" fmla="*/ 6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0" h="970">
                <a:moveTo>
                  <a:pt x="130" y="63"/>
                </a:moveTo>
                <a:cubicBezTo>
                  <a:pt x="159" y="47"/>
                  <a:pt x="170" y="0"/>
                  <a:pt x="195" y="50"/>
                </a:cubicBezTo>
                <a:cubicBezTo>
                  <a:pt x="220" y="101"/>
                  <a:pt x="256" y="176"/>
                  <a:pt x="271" y="194"/>
                </a:cubicBezTo>
                <a:cubicBezTo>
                  <a:pt x="287" y="211"/>
                  <a:pt x="347" y="280"/>
                  <a:pt x="355" y="241"/>
                </a:cubicBezTo>
                <a:cubicBezTo>
                  <a:pt x="362" y="202"/>
                  <a:pt x="429" y="171"/>
                  <a:pt x="460" y="194"/>
                </a:cubicBezTo>
                <a:cubicBezTo>
                  <a:pt x="490" y="218"/>
                  <a:pt x="489" y="164"/>
                  <a:pt x="520" y="152"/>
                </a:cubicBezTo>
                <a:cubicBezTo>
                  <a:pt x="552" y="141"/>
                  <a:pt x="591" y="180"/>
                  <a:pt x="611" y="169"/>
                </a:cubicBezTo>
                <a:cubicBezTo>
                  <a:pt x="631" y="158"/>
                  <a:pt x="659" y="114"/>
                  <a:pt x="683" y="132"/>
                </a:cubicBezTo>
                <a:cubicBezTo>
                  <a:pt x="708" y="150"/>
                  <a:pt x="734" y="287"/>
                  <a:pt x="741" y="338"/>
                </a:cubicBezTo>
                <a:cubicBezTo>
                  <a:pt x="749" y="388"/>
                  <a:pt x="747" y="468"/>
                  <a:pt x="783" y="535"/>
                </a:cubicBezTo>
                <a:cubicBezTo>
                  <a:pt x="820" y="601"/>
                  <a:pt x="866" y="675"/>
                  <a:pt x="890" y="723"/>
                </a:cubicBezTo>
                <a:cubicBezTo>
                  <a:pt x="898" y="739"/>
                  <a:pt x="921" y="781"/>
                  <a:pt x="950" y="830"/>
                </a:cubicBezTo>
                <a:cubicBezTo>
                  <a:pt x="741" y="970"/>
                  <a:pt x="741" y="970"/>
                  <a:pt x="741" y="970"/>
                </a:cubicBezTo>
                <a:cubicBezTo>
                  <a:pt x="634" y="970"/>
                  <a:pt x="634" y="970"/>
                  <a:pt x="634" y="970"/>
                </a:cubicBezTo>
                <a:cubicBezTo>
                  <a:pt x="574" y="876"/>
                  <a:pt x="518" y="792"/>
                  <a:pt x="499" y="776"/>
                </a:cubicBezTo>
                <a:cubicBezTo>
                  <a:pt x="454" y="736"/>
                  <a:pt x="380" y="681"/>
                  <a:pt x="314" y="660"/>
                </a:cubicBezTo>
                <a:cubicBezTo>
                  <a:pt x="247" y="639"/>
                  <a:pt x="131" y="607"/>
                  <a:pt x="106" y="563"/>
                </a:cubicBezTo>
                <a:cubicBezTo>
                  <a:pt x="82" y="518"/>
                  <a:pt x="49" y="432"/>
                  <a:pt x="28" y="394"/>
                </a:cubicBezTo>
                <a:cubicBezTo>
                  <a:pt x="7" y="357"/>
                  <a:pt x="0" y="329"/>
                  <a:pt x="13" y="298"/>
                </a:cubicBezTo>
                <a:cubicBezTo>
                  <a:pt x="25" y="268"/>
                  <a:pt x="47" y="219"/>
                  <a:pt x="50" y="261"/>
                </a:cubicBezTo>
                <a:cubicBezTo>
                  <a:pt x="53" y="303"/>
                  <a:pt x="57" y="321"/>
                  <a:pt x="83" y="358"/>
                </a:cubicBezTo>
                <a:cubicBezTo>
                  <a:pt x="110" y="396"/>
                  <a:pt x="116" y="413"/>
                  <a:pt x="131" y="445"/>
                </a:cubicBezTo>
                <a:cubicBezTo>
                  <a:pt x="146" y="477"/>
                  <a:pt x="171" y="544"/>
                  <a:pt x="197" y="507"/>
                </a:cubicBezTo>
                <a:cubicBezTo>
                  <a:pt x="223" y="470"/>
                  <a:pt x="198" y="382"/>
                  <a:pt x="164" y="311"/>
                </a:cubicBezTo>
                <a:cubicBezTo>
                  <a:pt x="131" y="239"/>
                  <a:pt x="48" y="68"/>
                  <a:pt x="78" y="69"/>
                </a:cubicBezTo>
                <a:cubicBezTo>
                  <a:pt x="107" y="70"/>
                  <a:pt x="110" y="80"/>
                  <a:pt x="130" y="63"/>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4" name="Freeform 58"/>
          <p:cNvSpPr>
            <a:spLocks/>
          </p:cNvSpPr>
          <p:nvPr/>
        </p:nvSpPr>
        <p:spPr bwMode="auto">
          <a:xfrm>
            <a:off x="6325673" y="3896680"/>
            <a:ext cx="477503" cy="322148"/>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5" name="Freeform 59"/>
          <p:cNvSpPr>
            <a:spLocks/>
          </p:cNvSpPr>
          <p:nvPr/>
        </p:nvSpPr>
        <p:spPr bwMode="auto">
          <a:xfrm>
            <a:off x="6646840" y="3935671"/>
            <a:ext cx="357702" cy="240332"/>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6" name="Freeform 60"/>
          <p:cNvSpPr>
            <a:spLocks noEditPoints="1"/>
          </p:cNvSpPr>
          <p:nvPr/>
        </p:nvSpPr>
        <p:spPr bwMode="auto">
          <a:xfrm>
            <a:off x="5770852" y="4416335"/>
            <a:ext cx="233654" cy="284436"/>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7" name="Freeform 61"/>
          <p:cNvSpPr>
            <a:spLocks/>
          </p:cNvSpPr>
          <p:nvPr/>
        </p:nvSpPr>
        <p:spPr bwMode="auto">
          <a:xfrm>
            <a:off x="3223608" y="4034104"/>
            <a:ext cx="64574" cy="39630"/>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8" name="Freeform 62"/>
          <p:cNvSpPr>
            <a:spLocks/>
          </p:cNvSpPr>
          <p:nvPr/>
        </p:nvSpPr>
        <p:spPr bwMode="auto">
          <a:xfrm>
            <a:off x="2191286" y="3935670"/>
            <a:ext cx="1470740" cy="1091724"/>
          </a:xfrm>
          <a:custGeom>
            <a:avLst/>
            <a:gdLst>
              <a:gd name="T0" fmla="*/ 181 w 732"/>
              <a:gd name="T1" fmla="*/ 718 h 722"/>
              <a:gd name="T2" fmla="*/ 199 w 732"/>
              <a:gd name="T3" fmla="*/ 701 h 722"/>
              <a:gd name="T4" fmla="*/ 294 w 732"/>
              <a:gd name="T5" fmla="*/ 602 h 722"/>
              <a:gd name="T6" fmla="*/ 316 w 732"/>
              <a:gd name="T7" fmla="*/ 577 h 722"/>
              <a:gd name="T8" fmla="*/ 332 w 732"/>
              <a:gd name="T9" fmla="*/ 554 h 722"/>
              <a:gd name="T10" fmla="*/ 348 w 732"/>
              <a:gd name="T11" fmla="*/ 521 h 722"/>
              <a:gd name="T12" fmla="*/ 349 w 732"/>
              <a:gd name="T13" fmla="*/ 517 h 722"/>
              <a:gd name="T14" fmla="*/ 364 w 732"/>
              <a:gd name="T15" fmla="*/ 473 h 722"/>
              <a:gd name="T16" fmla="*/ 371 w 732"/>
              <a:gd name="T17" fmla="*/ 448 h 722"/>
              <a:gd name="T18" fmla="*/ 373 w 732"/>
              <a:gd name="T19" fmla="*/ 454 h 722"/>
              <a:gd name="T20" fmla="*/ 429 w 732"/>
              <a:gd name="T21" fmla="*/ 380 h 722"/>
              <a:gd name="T22" fmla="*/ 551 w 732"/>
              <a:gd name="T23" fmla="*/ 277 h 722"/>
              <a:gd name="T24" fmla="*/ 551 w 732"/>
              <a:gd name="T25" fmla="*/ 276 h 722"/>
              <a:gd name="T26" fmla="*/ 642 w 732"/>
              <a:gd name="T27" fmla="*/ 198 h 722"/>
              <a:gd name="T28" fmla="*/ 697 w 732"/>
              <a:gd name="T29" fmla="*/ 135 h 722"/>
              <a:gd name="T30" fmla="*/ 704 w 732"/>
              <a:gd name="T31" fmla="*/ 134 h 722"/>
              <a:gd name="T32" fmla="*/ 729 w 732"/>
              <a:gd name="T33" fmla="*/ 58 h 722"/>
              <a:gd name="T34" fmla="*/ 680 w 732"/>
              <a:gd name="T35" fmla="*/ 15 h 722"/>
              <a:gd name="T36" fmla="*/ 322 w 732"/>
              <a:gd name="T37" fmla="*/ 240 h 722"/>
              <a:gd name="T38" fmla="*/ 181 w 732"/>
              <a:gd name="T39" fmla="*/ 718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722">
                <a:moveTo>
                  <a:pt x="181" y="718"/>
                </a:moveTo>
                <a:cubicBezTo>
                  <a:pt x="187" y="713"/>
                  <a:pt x="193" y="707"/>
                  <a:pt x="199" y="701"/>
                </a:cubicBezTo>
                <a:cubicBezTo>
                  <a:pt x="223" y="666"/>
                  <a:pt x="261" y="636"/>
                  <a:pt x="294" y="602"/>
                </a:cubicBezTo>
                <a:cubicBezTo>
                  <a:pt x="301" y="594"/>
                  <a:pt x="309" y="586"/>
                  <a:pt x="316" y="577"/>
                </a:cubicBezTo>
                <a:cubicBezTo>
                  <a:pt x="322" y="570"/>
                  <a:pt x="327" y="562"/>
                  <a:pt x="332" y="554"/>
                </a:cubicBezTo>
                <a:cubicBezTo>
                  <a:pt x="338" y="544"/>
                  <a:pt x="343" y="533"/>
                  <a:pt x="348" y="521"/>
                </a:cubicBezTo>
                <a:cubicBezTo>
                  <a:pt x="348" y="519"/>
                  <a:pt x="348" y="518"/>
                  <a:pt x="349" y="517"/>
                </a:cubicBezTo>
                <a:cubicBezTo>
                  <a:pt x="354" y="500"/>
                  <a:pt x="359" y="485"/>
                  <a:pt x="364" y="473"/>
                </a:cubicBezTo>
                <a:cubicBezTo>
                  <a:pt x="369" y="458"/>
                  <a:pt x="371" y="448"/>
                  <a:pt x="371" y="448"/>
                </a:cubicBezTo>
                <a:cubicBezTo>
                  <a:pt x="371" y="448"/>
                  <a:pt x="372" y="450"/>
                  <a:pt x="373" y="454"/>
                </a:cubicBezTo>
                <a:cubicBezTo>
                  <a:pt x="392" y="419"/>
                  <a:pt x="411" y="402"/>
                  <a:pt x="429" y="380"/>
                </a:cubicBezTo>
                <a:cubicBezTo>
                  <a:pt x="442" y="364"/>
                  <a:pt x="495" y="323"/>
                  <a:pt x="551" y="277"/>
                </a:cubicBezTo>
                <a:cubicBezTo>
                  <a:pt x="551" y="276"/>
                  <a:pt x="551" y="276"/>
                  <a:pt x="551" y="276"/>
                </a:cubicBezTo>
                <a:cubicBezTo>
                  <a:pt x="551" y="276"/>
                  <a:pt x="601" y="237"/>
                  <a:pt x="642" y="198"/>
                </a:cubicBezTo>
                <a:cubicBezTo>
                  <a:pt x="683" y="160"/>
                  <a:pt x="697" y="135"/>
                  <a:pt x="697" y="135"/>
                </a:cubicBezTo>
                <a:cubicBezTo>
                  <a:pt x="697" y="135"/>
                  <a:pt x="700" y="135"/>
                  <a:pt x="704" y="134"/>
                </a:cubicBezTo>
                <a:cubicBezTo>
                  <a:pt x="728" y="100"/>
                  <a:pt x="732" y="76"/>
                  <a:pt x="729" y="58"/>
                </a:cubicBezTo>
                <a:cubicBezTo>
                  <a:pt x="714" y="43"/>
                  <a:pt x="694" y="28"/>
                  <a:pt x="680" y="15"/>
                </a:cubicBezTo>
                <a:cubicBezTo>
                  <a:pt x="570" y="0"/>
                  <a:pt x="391" y="166"/>
                  <a:pt x="322" y="240"/>
                </a:cubicBezTo>
                <a:cubicBezTo>
                  <a:pt x="0" y="401"/>
                  <a:pt x="128" y="722"/>
                  <a:pt x="181" y="7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59" name="Freeform 63"/>
          <p:cNvSpPr>
            <a:spLocks noEditPoints="1"/>
          </p:cNvSpPr>
          <p:nvPr/>
        </p:nvSpPr>
        <p:spPr bwMode="auto">
          <a:xfrm>
            <a:off x="2936428" y="4353057"/>
            <a:ext cx="361950" cy="269096"/>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60" name="Freeform 64"/>
          <p:cNvSpPr>
            <a:spLocks noEditPoints="1"/>
          </p:cNvSpPr>
          <p:nvPr/>
        </p:nvSpPr>
        <p:spPr bwMode="auto">
          <a:xfrm>
            <a:off x="2655194" y="3957402"/>
            <a:ext cx="862393" cy="432088"/>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61" name="Freeform 65"/>
          <p:cNvSpPr>
            <a:spLocks/>
          </p:cNvSpPr>
          <p:nvPr/>
        </p:nvSpPr>
        <p:spPr bwMode="auto">
          <a:xfrm>
            <a:off x="2332327" y="4213715"/>
            <a:ext cx="898078" cy="768298"/>
          </a:xfrm>
          <a:custGeom>
            <a:avLst/>
            <a:gdLst>
              <a:gd name="T0" fmla="*/ 79 w 447"/>
              <a:gd name="T1" fmla="*/ 508 h 508"/>
              <a:gd name="T2" fmla="*/ 181 w 447"/>
              <a:gd name="T3" fmla="*/ 362 h 508"/>
              <a:gd name="T4" fmla="*/ 366 w 447"/>
              <a:gd name="T5" fmla="*/ 124 h 508"/>
              <a:gd name="T6" fmla="*/ 414 w 447"/>
              <a:gd name="T7" fmla="*/ 46 h 508"/>
              <a:gd name="T8" fmla="*/ 310 w 447"/>
              <a:gd name="T9" fmla="*/ 51 h 508"/>
              <a:gd name="T10" fmla="*/ 148 w 447"/>
              <a:gd name="T11" fmla="*/ 126 h 508"/>
              <a:gd name="T12" fmla="*/ 79 w 447"/>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447" h="508">
                <a:moveTo>
                  <a:pt x="79" y="508"/>
                </a:moveTo>
                <a:cubicBezTo>
                  <a:pt x="118" y="462"/>
                  <a:pt x="155" y="412"/>
                  <a:pt x="181" y="362"/>
                </a:cubicBezTo>
                <a:cubicBezTo>
                  <a:pt x="247" y="232"/>
                  <a:pt x="285" y="175"/>
                  <a:pt x="366" y="124"/>
                </a:cubicBezTo>
                <a:cubicBezTo>
                  <a:pt x="447" y="73"/>
                  <a:pt x="434" y="68"/>
                  <a:pt x="414" y="46"/>
                </a:cubicBezTo>
                <a:cubicBezTo>
                  <a:pt x="394" y="23"/>
                  <a:pt x="366" y="0"/>
                  <a:pt x="310" y="51"/>
                </a:cubicBezTo>
                <a:cubicBezTo>
                  <a:pt x="256" y="100"/>
                  <a:pt x="178" y="145"/>
                  <a:pt x="148" y="126"/>
                </a:cubicBezTo>
                <a:cubicBezTo>
                  <a:pt x="0" y="261"/>
                  <a:pt x="35" y="441"/>
                  <a:pt x="79" y="508"/>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62" name="Freeform 66"/>
          <p:cNvSpPr>
            <a:spLocks/>
          </p:cNvSpPr>
          <p:nvPr/>
        </p:nvSpPr>
        <p:spPr bwMode="auto">
          <a:xfrm>
            <a:off x="3037536" y="3893484"/>
            <a:ext cx="702659" cy="372005"/>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63" name="Freeform 67"/>
          <p:cNvSpPr>
            <a:spLocks/>
          </p:cNvSpPr>
          <p:nvPr/>
        </p:nvSpPr>
        <p:spPr bwMode="auto">
          <a:xfrm>
            <a:off x="3354455" y="3938866"/>
            <a:ext cx="327115" cy="237137"/>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64" name="Freeform 68"/>
          <p:cNvSpPr>
            <a:spLocks noEditPoints="1"/>
          </p:cNvSpPr>
          <p:nvPr/>
        </p:nvSpPr>
        <p:spPr bwMode="auto">
          <a:xfrm>
            <a:off x="3145441" y="4135734"/>
            <a:ext cx="204765" cy="180889"/>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09" name="Freeform 113"/>
          <p:cNvSpPr>
            <a:spLocks/>
          </p:cNvSpPr>
          <p:nvPr/>
        </p:nvSpPr>
        <p:spPr bwMode="auto">
          <a:xfrm>
            <a:off x="6355409" y="3376522"/>
            <a:ext cx="689065" cy="292106"/>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10" name="Freeform 114"/>
          <p:cNvSpPr>
            <a:spLocks/>
          </p:cNvSpPr>
          <p:nvPr/>
        </p:nvSpPr>
        <p:spPr bwMode="auto">
          <a:xfrm>
            <a:off x="1984821" y="3416475"/>
            <a:ext cx="686516" cy="297860"/>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9" name="Oval 133"/>
          <p:cNvSpPr>
            <a:spLocks noChangeArrowheads="1"/>
          </p:cNvSpPr>
          <p:nvPr/>
        </p:nvSpPr>
        <p:spPr bwMode="auto">
          <a:xfrm>
            <a:off x="3814964" y="3624388"/>
            <a:ext cx="325415" cy="246725"/>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0" name="Oval 134"/>
          <p:cNvSpPr>
            <a:spLocks noChangeArrowheads="1"/>
          </p:cNvSpPr>
          <p:nvPr/>
        </p:nvSpPr>
        <p:spPr bwMode="auto">
          <a:xfrm>
            <a:off x="3856596" y="3656347"/>
            <a:ext cx="243000" cy="1828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1" name="Oval 135"/>
          <p:cNvSpPr>
            <a:spLocks noChangeArrowheads="1"/>
          </p:cNvSpPr>
          <p:nvPr/>
        </p:nvSpPr>
        <p:spPr bwMode="auto">
          <a:xfrm>
            <a:off x="4730883" y="3639728"/>
            <a:ext cx="210713" cy="158517"/>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2" name="Oval 136"/>
          <p:cNvSpPr>
            <a:spLocks noChangeArrowheads="1"/>
          </p:cNvSpPr>
          <p:nvPr/>
        </p:nvSpPr>
        <p:spPr bwMode="auto">
          <a:xfrm>
            <a:off x="4764870" y="3665296"/>
            <a:ext cx="142741" cy="1073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3" name="Oval 137"/>
          <p:cNvSpPr>
            <a:spLocks noChangeArrowheads="1"/>
          </p:cNvSpPr>
          <p:nvPr/>
        </p:nvSpPr>
        <p:spPr bwMode="auto">
          <a:xfrm>
            <a:off x="4379129" y="3302878"/>
            <a:ext cx="379793" cy="286994"/>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4" name="Oval 138"/>
          <p:cNvSpPr>
            <a:spLocks noChangeArrowheads="1"/>
          </p:cNvSpPr>
          <p:nvPr/>
        </p:nvSpPr>
        <p:spPr bwMode="auto">
          <a:xfrm>
            <a:off x="4424529" y="3331642"/>
            <a:ext cx="307573" cy="22946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5" name="Rectangle 139"/>
          <p:cNvSpPr>
            <a:spLocks noChangeArrowheads="1"/>
          </p:cNvSpPr>
          <p:nvPr/>
        </p:nvSpPr>
        <p:spPr bwMode="auto">
          <a:xfrm>
            <a:off x="5308645" y="4238004"/>
            <a:ext cx="36535"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6" name="Rectangle 140"/>
          <p:cNvSpPr>
            <a:spLocks noChangeArrowheads="1"/>
          </p:cNvSpPr>
          <p:nvPr/>
        </p:nvSpPr>
        <p:spPr bwMode="auto">
          <a:xfrm>
            <a:off x="5238973" y="4238004"/>
            <a:ext cx="339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7" name="Rectangle 141"/>
          <p:cNvSpPr>
            <a:spLocks noChangeArrowheads="1"/>
          </p:cNvSpPr>
          <p:nvPr/>
        </p:nvSpPr>
        <p:spPr bwMode="auto">
          <a:xfrm>
            <a:off x="5166753"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8" name="Rectangle 142"/>
          <p:cNvSpPr>
            <a:spLocks noChangeArrowheads="1"/>
          </p:cNvSpPr>
          <p:nvPr/>
        </p:nvSpPr>
        <p:spPr bwMode="auto">
          <a:xfrm>
            <a:off x="5094534"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39" name="Rectangle 143"/>
          <p:cNvSpPr>
            <a:spLocks noChangeArrowheads="1"/>
          </p:cNvSpPr>
          <p:nvPr/>
        </p:nvSpPr>
        <p:spPr bwMode="auto">
          <a:xfrm>
            <a:off x="5024013"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0" name="Rectangle 144"/>
          <p:cNvSpPr>
            <a:spLocks noChangeArrowheads="1"/>
          </p:cNvSpPr>
          <p:nvPr/>
        </p:nvSpPr>
        <p:spPr bwMode="auto">
          <a:xfrm>
            <a:off x="4951792"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1" name="Rectangle 145"/>
          <p:cNvSpPr>
            <a:spLocks noChangeArrowheads="1"/>
          </p:cNvSpPr>
          <p:nvPr/>
        </p:nvSpPr>
        <p:spPr bwMode="auto">
          <a:xfrm>
            <a:off x="4879572"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2" name="Rectangle 146"/>
          <p:cNvSpPr>
            <a:spLocks noChangeArrowheads="1"/>
          </p:cNvSpPr>
          <p:nvPr/>
        </p:nvSpPr>
        <p:spPr bwMode="auto">
          <a:xfrm>
            <a:off x="4809051"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3" name="Rectangle 147"/>
          <p:cNvSpPr>
            <a:spLocks noChangeArrowheads="1"/>
          </p:cNvSpPr>
          <p:nvPr/>
        </p:nvSpPr>
        <p:spPr bwMode="auto">
          <a:xfrm>
            <a:off x="4736832"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4" name="Rectangle 148"/>
          <p:cNvSpPr>
            <a:spLocks noChangeArrowheads="1"/>
          </p:cNvSpPr>
          <p:nvPr/>
        </p:nvSpPr>
        <p:spPr bwMode="auto">
          <a:xfrm>
            <a:off x="4664611"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5" name="Rectangle 149"/>
          <p:cNvSpPr>
            <a:spLocks noChangeArrowheads="1"/>
          </p:cNvSpPr>
          <p:nvPr/>
        </p:nvSpPr>
        <p:spPr bwMode="auto">
          <a:xfrm>
            <a:off x="4594090"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6" name="Rectangle 150"/>
          <p:cNvSpPr>
            <a:spLocks noChangeArrowheads="1"/>
          </p:cNvSpPr>
          <p:nvPr/>
        </p:nvSpPr>
        <p:spPr bwMode="auto">
          <a:xfrm>
            <a:off x="4521870"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7" name="Rectangle 151"/>
          <p:cNvSpPr>
            <a:spLocks noChangeArrowheads="1"/>
          </p:cNvSpPr>
          <p:nvPr/>
        </p:nvSpPr>
        <p:spPr bwMode="auto">
          <a:xfrm>
            <a:off x="4451350" y="4238004"/>
            <a:ext cx="339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8" name="Rectangle 152"/>
          <p:cNvSpPr>
            <a:spLocks noChangeArrowheads="1"/>
          </p:cNvSpPr>
          <p:nvPr/>
        </p:nvSpPr>
        <p:spPr bwMode="auto">
          <a:xfrm>
            <a:off x="4379130"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49" name="Rectangle 153"/>
          <p:cNvSpPr>
            <a:spLocks noChangeArrowheads="1"/>
          </p:cNvSpPr>
          <p:nvPr/>
        </p:nvSpPr>
        <p:spPr bwMode="auto">
          <a:xfrm>
            <a:off x="4306910"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0" name="Rectangle 154"/>
          <p:cNvSpPr>
            <a:spLocks noChangeArrowheads="1"/>
          </p:cNvSpPr>
          <p:nvPr/>
        </p:nvSpPr>
        <p:spPr bwMode="auto">
          <a:xfrm>
            <a:off x="4236390" y="4238004"/>
            <a:ext cx="339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1" name="Rectangle 155"/>
          <p:cNvSpPr>
            <a:spLocks noChangeArrowheads="1"/>
          </p:cNvSpPr>
          <p:nvPr/>
        </p:nvSpPr>
        <p:spPr bwMode="auto">
          <a:xfrm>
            <a:off x="4164168"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2" name="Rectangle 156"/>
          <p:cNvSpPr>
            <a:spLocks noChangeArrowheads="1"/>
          </p:cNvSpPr>
          <p:nvPr/>
        </p:nvSpPr>
        <p:spPr bwMode="auto">
          <a:xfrm>
            <a:off x="4091949"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3" name="Rectangle 157"/>
          <p:cNvSpPr>
            <a:spLocks noChangeArrowheads="1"/>
          </p:cNvSpPr>
          <p:nvPr/>
        </p:nvSpPr>
        <p:spPr bwMode="auto">
          <a:xfrm>
            <a:off x="4021428" y="4238004"/>
            <a:ext cx="339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4" name="Rectangle 158"/>
          <p:cNvSpPr>
            <a:spLocks noChangeArrowheads="1"/>
          </p:cNvSpPr>
          <p:nvPr/>
        </p:nvSpPr>
        <p:spPr bwMode="auto">
          <a:xfrm>
            <a:off x="3949208"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5" name="Rectangle 159"/>
          <p:cNvSpPr>
            <a:spLocks noChangeArrowheads="1"/>
          </p:cNvSpPr>
          <p:nvPr/>
        </p:nvSpPr>
        <p:spPr bwMode="auto">
          <a:xfrm>
            <a:off x="3876987" y="4238004"/>
            <a:ext cx="35686"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6" name="Rectangle 160"/>
          <p:cNvSpPr>
            <a:spLocks noChangeArrowheads="1"/>
          </p:cNvSpPr>
          <p:nvPr/>
        </p:nvSpPr>
        <p:spPr bwMode="auto">
          <a:xfrm>
            <a:off x="3806466" y="4238004"/>
            <a:ext cx="36535" cy="24289"/>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grpSp>
        <p:nvGrpSpPr>
          <p:cNvPr id="2" name="Groupe 1">
            <a:extLst>
              <a:ext uri="{FF2B5EF4-FFF2-40B4-BE49-F238E27FC236}">
                <a16:creationId xmlns:a16="http://schemas.microsoft.com/office/drawing/2014/main" id="{0A85D898-C7C7-4F2F-A9B7-B82E616F3B4E}"/>
              </a:ext>
            </a:extLst>
          </p:cNvPr>
          <p:cNvGrpSpPr/>
          <p:nvPr/>
        </p:nvGrpSpPr>
        <p:grpSpPr>
          <a:xfrm>
            <a:off x="6608607" y="4883578"/>
            <a:ext cx="1177612" cy="581656"/>
            <a:chOff x="6608607" y="4883578"/>
            <a:chExt cx="1177612" cy="581656"/>
          </a:xfrm>
        </p:grpSpPr>
        <p:sp>
          <p:nvSpPr>
            <p:cNvPr id="117" name="Freeform 121"/>
            <p:cNvSpPr>
              <a:spLocks/>
            </p:cNvSpPr>
            <p:nvPr/>
          </p:nvSpPr>
          <p:spPr bwMode="auto">
            <a:xfrm>
              <a:off x="6617102" y="4895722"/>
              <a:ext cx="897228" cy="551615"/>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18" name="Freeform 122"/>
            <p:cNvSpPr>
              <a:spLocks/>
            </p:cNvSpPr>
            <p:nvPr/>
          </p:nvSpPr>
          <p:spPr bwMode="auto">
            <a:xfrm>
              <a:off x="6608607" y="4915537"/>
              <a:ext cx="1177612" cy="549697"/>
            </a:xfrm>
            <a:custGeom>
              <a:avLst/>
              <a:gdLst>
                <a:gd name="T0" fmla="*/ 50 w 586"/>
                <a:gd name="T1" fmla="*/ 362 h 364"/>
                <a:gd name="T2" fmla="*/ 13 w 586"/>
                <a:gd name="T3" fmla="*/ 297 h 364"/>
                <a:gd name="T4" fmla="*/ 109 w 586"/>
                <a:gd name="T5" fmla="*/ 199 h 364"/>
                <a:gd name="T6" fmla="*/ 436 w 586"/>
                <a:gd name="T7" fmla="*/ 0 h 364"/>
                <a:gd name="T8" fmla="*/ 586 w 586"/>
                <a:gd name="T9" fmla="*/ 211 h 364"/>
                <a:gd name="T10" fmla="*/ 585 w 586"/>
                <a:gd name="T11" fmla="*/ 362 h 364"/>
                <a:gd name="T12" fmla="*/ 250 w 586"/>
                <a:gd name="T13" fmla="*/ 362 h 364"/>
                <a:gd name="T14" fmla="*/ 250 w 586"/>
                <a:gd name="T15" fmla="*/ 364 h 364"/>
                <a:gd name="T16" fmla="*/ 50 w 586"/>
                <a:gd name="T17" fmla="*/ 36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364">
                  <a:moveTo>
                    <a:pt x="50" y="362"/>
                  </a:moveTo>
                  <a:cubicBezTo>
                    <a:pt x="19" y="311"/>
                    <a:pt x="21" y="310"/>
                    <a:pt x="13" y="297"/>
                  </a:cubicBezTo>
                  <a:cubicBezTo>
                    <a:pt x="0" y="273"/>
                    <a:pt x="39" y="249"/>
                    <a:pt x="109" y="199"/>
                  </a:cubicBezTo>
                  <a:cubicBezTo>
                    <a:pt x="179" y="149"/>
                    <a:pt x="411" y="10"/>
                    <a:pt x="436" y="0"/>
                  </a:cubicBezTo>
                  <a:cubicBezTo>
                    <a:pt x="448" y="17"/>
                    <a:pt x="550" y="162"/>
                    <a:pt x="586" y="211"/>
                  </a:cubicBezTo>
                  <a:cubicBezTo>
                    <a:pt x="585" y="362"/>
                    <a:pt x="585" y="362"/>
                    <a:pt x="585" y="362"/>
                  </a:cubicBezTo>
                  <a:cubicBezTo>
                    <a:pt x="250" y="362"/>
                    <a:pt x="250" y="362"/>
                    <a:pt x="250" y="362"/>
                  </a:cubicBezTo>
                  <a:cubicBezTo>
                    <a:pt x="250" y="364"/>
                    <a:pt x="250" y="364"/>
                    <a:pt x="250" y="364"/>
                  </a:cubicBezTo>
                  <a:lnTo>
                    <a:pt x="50" y="362"/>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19" name="Freeform 123"/>
            <p:cNvSpPr>
              <a:spLocks/>
            </p:cNvSpPr>
            <p:nvPr/>
          </p:nvSpPr>
          <p:spPr bwMode="auto">
            <a:xfrm>
              <a:off x="6642592" y="4944300"/>
              <a:ext cx="1143626" cy="518377"/>
            </a:xfrm>
            <a:custGeom>
              <a:avLst/>
              <a:gdLst>
                <a:gd name="T0" fmla="*/ 48 w 569"/>
                <a:gd name="T1" fmla="*/ 343 h 343"/>
                <a:gd name="T2" fmla="*/ 12 w 569"/>
                <a:gd name="T3" fmla="*/ 282 h 343"/>
                <a:gd name="T4" fmla="*/ 103 w 569"/>
                <a:gd name="T5" fmla="*/ 189 h 343"/>
                <a:gd name="T6" fmla="*/ 413 w 569"/>
                <a:gd name="T7" fmla="*/ 0 h 343"/>
                <a:gd name="T8" fmla="*/ 569 w 569"/>
                <a:gd name="T9" fmla="*/ 221 h 343"/>
                <a:gd name="T10" fmla="*/ 569 w 569"/>
                <a:gd name="T11" fmla="*/ 343 h 343"/>
                <a:gd name="T12" fmla="*/ 233 w 569"/>
                <a:gd name="T13" fmla="*/ 343 h 343"/>
                <a:gd name="T14" fmla="*/ 233 w 569"/>
                <a:gd name="T15" fmla="*/ 343 h 343"/>
                <a:gd name="T16" fmla="*/ 48 w 569"/>
                <a:gd name="T17"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343">
                  <a:moveTo>
                    <a:pt x="48" y="343"/>
                  </a:moveTo>
                  <a:cubicBezTo>
                    <a:pt x="30" y="313"/>
                    <a:pt x="24" y="300"/>
                    <a:pt x="12" y="282"/>
                  </a:cubicBezTo>
                  <a:cubicBezTo>
                    <a:pt x="0" y="263"/>
                    <a:pt x="37" y="236"/>
                    <a:pt x="103" y="189"/>
                  </a:cubicBezTo>
                  <a:cubicBezTo>
                    <a:pt x="169" y="141"/>
                    <a:pt x="388" y="10"/>
                    <a:pt x="413" y="0"/>
                  </a:cubicBezTo>
                  <a:cubicBezTo>
                    <a:pt x="418" y="11"/>
                    <a:pt x="524" y="160"/>
                    <a:pt x="569" y="221"/>
                  </a:cubicBezTo>
                  <a:cubicBezTo>
                    <a:pt x="569" y="343"/>
                    <a:pt x="569" y="343"/>
                    <a:pt x="569" y="343"/>
                  </a:cubicBezTo>
                  <a:cubicBezTo>
                    <a:pt x="233" y="343"/>
                    <a:pt x="233" y="343"/>
                    <a:pt x="233" y="343"/>
                  </a:cubicBezTo>
                  <a:cubicBezTo>
                    <a:pt x="233" y="343"/>
                    <a:pt x="233" y="343"/>
                    <a:pt x="233" y="343"/>
                  </a:cubicBezTo>
                  <a:lnTo>
                    <a:pt x="48" y="343"/>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0" name="Freeform 124"/>
            <p:cNvSpPr>
              <a:spLocks/>
            </p:cNvSpPr>
            <p:nvPr/>
          </p:nvSpPr>
          <p:spPr bwMode="auto">
            <a:xfrm>
              <a:off x="7197412" y="5110487"/>
              <a:ext cx="309272" cy="352190"/>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1" name="Freeform 125"/>
            <p:cNvSpPr>
              <a:spLocks noEditPoints="1"/>
            </p:cNvSpPr>
            <p:nvPr/>
          </p:nvSpPr>
          <p:spPr bwMode="auto">
            <a:xfrm>
              <a:off x="7191464" y="5302242"/>
              <a:ext cx="172479" cy="115053"/>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2" name="Freeform 126"/>
            <p:cNvSpPr>
              <a:spLocks/>
            </p:cNvSpPr>
            <p:nvPr/>
          </p:nvSpPr>
          <p:spPr bwMode="auto">
            <a:xfrm>
              <a:off x="7249240" y="5361047"/>
              <a:ext cx="34835" cy="25568"/>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3" name="Freeform 127"/>
            <p:cNvSpPr>
              <a:spLocks/>
            </p:cNvSpPr>
            <p:nvPr/>
          </p:nvSpPr>
          <p:spPr bwMode="auto">
            <a:xfrm>
              <a:off x="7271332" y="5331005"/>
              <a:ext cx="34835" cy="25568"/>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4" name="Freeform 128"/>
            <p:cNvSpPr>
              <a:spLocks/>
            </p:cNvSpPr>
            <p:nvPr/>
          </p:nvSpPr>
          <p:spPr bwMode="auto">
            <a:xfrm>
              <a:off x="7299370" y="5409625"/>
              <a:ext cx="151238" cy="53052"/>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5" name="Freeform 129"/>
            <p:cNvSpPr>
              <a:spLocks/>
            </p:cNvSpPr>
            <p:nvPr/>
          </p:nvSpPr>
          <p:spPr bwMode="auto">
            <a:xfrm>
              <a:off x="7347800" y="5447336"/>
              <a:ext cx="30587" cy="15340"/>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6" name="Freeform 130"/>
            <p:cNvSpPr>
              <a:spLocks noEditPoints="1"/>
            </p:cNvSpPr>
            <p:nvPr/>
          </p:nvSpPr>
          <p:spPr bwMode="auto">
            <a:xfrm>
              <a:off x="7076762" y="5179520"/>
              <a:ext cx="170779" cy="115053"/>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7" name="Freeform 131"/>
            <p:cNvSpPr>
              <a:spLocks/>
            </p:cNvSpPr>
            <p:nvPr/>
          </p:nvSpPr>
          <p:spPr bwMode="auto">
            <a:xfrm>
              <a:off x="7160877" y="5237045"/>
              <a:ext cx="32286" cy="24289"/>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28" name="Freeform 132"/>
            <p:cNvSpPr>
              <a:spLocks/>
            </p:cNvSpPr>
            <p:nvPr/>
          </p:nvSpPr>
          <p:spPr bwMode="auto">
            <a:xfrm>
              <a:off x="7131139" y="5211479"/>
              <a:ext cx="32286" cy="24289"/>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57" name="Freeform 161"/>
            <p:cNvSpPr>
              <a:spLocks/>
            </p:cNvSpPr>
            <p:nvPr/>
          </p:nvSpPr>
          <p:spPr bwMode="auto">
            <a:xfrm>
              <a:off x="6620502" y="4883578"/>
              <a:ext cx="721351" cy="350912"/>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grpSp>
      <mc:AlternateContent xmlns:mc="http://schemas.openxmlformats.org/markup-compatibility/2006" xmlns:pslz="http://schemas.microsoft.com/office/powerpoint/2016/slidezoom">
        <mc:Choice Requires="pslz">
          <p:graphicFrame>
            <p:nvGraphicFramePr>
              <p:cNvPr id="77" name="Zoom de diapositive 76">
                <a:extLst>
                  <a:ext uri="{FF2B5EF4-FFF2-40B4-BE49-F238E27FC236}">
                    <a16:creationId xmlns:a16="http://schemas.microsoft.com/office/drawing/2014/main" id="{18878211-9CF5-43E1-A4FD-4F2A049BBA1D}"/>
                  </a:ext>
                </a:extLst>
              </p:cNvPr>
              <p:cNvGraphicFramePr>
                <a:graphicFrameLocks noChangeAspect="1"/>
              </p:cNvGraphicFramePr>
              <p:nvPr>
                <p:extLst>
                  <p:ext uri="{D42A27DB-BD31-4B8C-83A1-F6EECF244321}">
                    <p14:modId xmlns:p14="http://schemas.microsoft.com/office/powerpoint/2010/main" val="2612868609"/>
                  </p:ext>
                </p:extLst>
              </p:nvPr>
            </p:nvGraphicFramePr>
            <p:xfrm>
              <a:off x="266480" y="325251"/>
              <a:ext cx="1263985" cy="1070401"/>
            </p:xfrm>
            <a:graphic>
              <a:graphicData uri="http://schemas.microsoft.com/office/powerpoint/2016/slidezoom">
                <pslz:sldZm>
                  <pslz:sldZmObj sldId="257" cId="0">
                    <pslz:zmPr id="{59E30FA5-FEA9-439C-B281-50A6DD863628}" returnToParent="0" imageType="cover" transitionDur="1000">
                      <p166:blipFill xmlns:p166="http://schemas.microsoft.com/office/powerpoint/2016/6/main">
                        <a:blip r:embed="rId2"/>
                        <a:stretch>
                          <a:fillRect/>
                        </a:stretch>
                      </p166:blipFill>
                      <p166:spPr xmlns:p166="http://schemas.microsoft.com/office/powerpoint/2016/6/main">
                        <a:xfrm>
                          <a:off x="0" y="0"/>
                          <a:ext cx="1263985" cy="1070401"/>
                        </a:xfrm>
                        <a:prstGeom prst="rect">
                          <a:avLst/>
                        </a:prstGeom>
                        <a:ln w="3175">
                          <a:noFill/>
                        </a:ln>
                      </p166:spPr>
                    </pslz:zmPr>
                  </pslz:sldZmObj>
                </pslz:sldZm>
              </a:graphicData>
            </a:graphic>
          </p:graphicFrame>
        </mc:Choice>
        <mc:Fallback xmlns="">
          <p:pic>
            <p:nvPicPr>
              <p:cNvPr id="77" name="Zoom de diapositive 76">
                <a:hlinkClick r:id="rId3" action="ppaction://hlinksldjump"/>
                <a:extLst>
                  <a:ext uri="{FF2B5EF4-FFF2-40B4-BE49-F238E27FC236}">
                    <a16:creationId xmlns:a16="http://schemas.microsoft.com/office/drawing/2014/main" id="{18878211-9CF5-43E1-A4FD-4F2A049BBA1D}"/>
                  </a:ext>
                </a:extLst>
              </p:cNvPr>
              <p:cNvPicPr>
                <a:picLocks noGrp="1" noRot="1" noChangeAspect="1" noMove="1" noResize="1" noEditPoints="1" noAdjustHandles="1" noChangeArrowheads="1" noChangeShapeType="1"/>
              </p:cNvPicPr>
              <p:nvPr/>
            </p:nvPicPr>
            <p:blipFill>
              <a:blip r:embed="rId4"/>
              <a:stretch>
                <a:fillRect/>
              </a:stretch>
            </p:blipFill>
            <p:spPr>
              <a:xfrm>
                <a:off x="266480" y="325251"/>
                <a:ext cx="1263985" cy="107040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9" name="Zoom de diapositive 78">
                <a:extLst>
                  <a:ext uri="{FF2B5EF4-FFF2-40B4-BE49-F238E27FC236}">
                    <a16:creationId xmlns:a16="http://schemas.microsoft.com/office/drawing/2014/main" id="{00728048-7E5F-4FE6-9F18-669AA3729990}"/>
                  </a:ext>
                </a:extLst>
              </p:cNvPr>
              <p:cNvGraphicFramePr>
                <a:graphicFrameLocks noChangeAspect="1"/>
              </p:cNvGraphicFramePr>
              <p:nvPr>
                <p:extLst>
                  <p:ext uri="{D42A27DB-BD31-4B8C-83A1-F6EECF244321}">
                    <p14:modId xmlns:p14="http://schemas.microsoft.com/office/powerpoint/2010/main" val="2646808334"/>
                  </p:ext>
                </p:extLst>
              </p:nvPr>
            </p:nvGraphicFramePr>
            <p:xfrm>
              <a:off x="1187508" y="1212106"/>
              <a:ext cx="1466475" cy="1285875"/>
            </p:xfrm>
            <a:graphic>
              <a:graphicData uri="http://schemas.microsoft.com/office/powerpoint/2016/slidezoom">
                <pslz:sldZm>
                  <pslz:sldZmObj sldId="284" cId="3460923610">
                    <pslz:zmPr id="{CFE28960-ACAD-4F89-AD89-CC81E11A4805}" returnToParent="0" imageType="cover" transitionDur="1000">
                      <p166:blipFill xmlns:p166="http://schemas.microsoft.com/office/powerpoint/2016/6/main">
                        <a:blip r:embed="rId5"/>
                        <a:stretch>
                          <a:fillRect/>
                        </a:stretch>
                      </p166:blipFill>
                      <p166:spPr xmlns:p166="http://schemas.microsoft.com/office/powerpoint/2016/6/main">
                        <a:xfrm>
                          <a:off x="0" y="0"/>
                          <a:ext cx="1466475" cy="1285875"/>
                        </a:xfrm>
                        <a:prstGeom prst="rect">
                          <a:avLst/>
                        </a:prstGeom>
                        <a:ln w="3175">
                          <a:noFill/>
                        </a:ln>
                      </p166:spPr>
                    </pslz:zmPr>
                  </pslz:sldZmObj>
                </pslz:sldZm>
              </a:graphicData>
            </a:graphic>
          </p:graphicFrame>
        </mc:Choice>
        <mc:Fallback xmlns="">
          <p:pic>
            <p:nvPicPr>
              <p:cNvPr id="79" name="Zoom de diapositive 78">
                <a:hlinkClick r:id="rId6" action="ppaction://hlinksldjump"/>
                <a:extLst>
                  <a:ext uri="{FF2B5EF4-FFF2-40B4-BE49-F238E27FC236}">
                    <a16:creationId xmlns:a16="http://schemas.microsoft.com/office/drawing/2014/main" id="{00728048-7E5F-4FE6-9F18-669AA3729990}"/>
                  </a:ext>
                </a:extLst>
              </p:cNvPr>
              <p:cNvPicPr>
                <a:picLocks noGrp="1" noRot="1" noChangeAspect="1" noMove="1" noResize="1" noEditPoints="1" noAdjustHandles="1" noChangeArrowheads="1" noChangeShapeType="1"/>
              </p:cNvPicPr>
              <p:nvPr/>
            </p:nvPicPr>
            <p:blipFill>
              <a:blip r:embed="rId7"/>
              <a:stretch>
                <a:fillRect/>
              </a:stretch>
            </p:blipFill>
            <p:spPr>
              <a:xfrm>
                <a:off x="1187508" y="1212106"/>
                <a:ext cx="1466475" cy="128587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81" name="Zoom de diapositive 80">
                <a:extLst>
                  <a:ext uri="{FF2B5EF4-FFF2-40B4-BE49-F238E27FC236}">
                    <a16:creationId xmlns:a16="http://schemas.microsoft.com/office/drawing/2014/main" id="{09E8C512-4E08-4EA3-8B83-E2D7DC06749E}"/>
                  </a:ext>
                </a:extLst>
              </p:cNvPr>
              <p:cNvGraphicFramePr>
                <a:graphicFrameLocks noChangeAspect="1"/>
              </p:cNvGraphicFramePr>
              <p:nvPr/>
            </p:nvGraphicFramePr>
            <p:xfrm>
              <a:off x="2492100" y="225222"/>
              <a:ext cx="1566710" cy="1463125"/>
            </p:xfrm>
            <a:graphic>
              <a:graphicData uri="http://schemas.microsoft.com/office/powerpoint/2016/slidezoom">
                <pslz:sldZm>
                  <pslz:sldZmObj sldId="262" cId="0">
                    <pslz:zmPr id="{67AB7370-CCDB-4602-960C-7F3A004CFBA2}" returnToParent="0" imageType="cover" transitionDur="1000">
                      <p166:blipFill xmlns:p166="http://schemas.microsoft.com/office/powerpoint/2016/6/main">
                        <a:blip r:embed="rId8"/>
                        <a:stretch>
                          <a:fillRect/>
                        </a:stretch>
                      </p166:blipFill>
                      <p166:spPr xmlns:p166="http://schemas.microsoft.com/office/powerpoint/2016/6/main">
                        <a:xfrm>
                          <a:off x="0" y="0"/>
                          <a:ext cx="1566710" cy="1463125"/>
                        </a:xfrm>
                        <a:prstGeom prst="rect">
                          <a:avLst/>
                        </a:prstGeom>
                        <a:ln w="3175">
                          <a:noFill/>
                        </a:ln>
                      </p166:spPr>
                    </pslz:zmPr>
                  </pslz:sldZmObj>
                </pslz:sldZm>
              </a:graphicData>
            </a:graphic>
          </p:graphicFrame>
        </mc:Choice>
        <mc:Fallback xmlns="">
          <p:pic>
            <p:nvPicPr>
              <p:cNvPr id="81" name="Zoom de diapositive 80">
                <a:hlinkClick r:id="rId9" action="ppaction://hlinksldjump"/>
                <a:extLst>
                  <a:ext uri="{FF2B5EF4-FFF2-40B4-BE49-F238E27FC236}">
                    <a16:creationId xmlns:a16="http://schemas.microsoft.com/office/drawing/2014/main" id="{09E8C512-4E08-4EA3-8B83-E2D7DC06749E}"/>
                  </a:ext>
                </a:extLst>
              </p:cNvPr>
              <p:cNvPicPr>
                <a:picLocks noGrp="1" noRot="1" noChangeAspect="1" noMove="1" noResize="1" noEditPoints="1" noAdjustHandles="1" noChangeArrowheads="1" noChangeShapeType="1"/>
              </p:cNvPicPr>
              <p:nvPr/>
            </p:nvPicPr>
            <p:blipFill>
              <a:blip r:embed="rId10"/>
              <a:stretch>
                <a:fillRect/>
              </a:stretch>
            </p:blipFill>
            <p:spPr>
              <a:xfrm>
                <a:off x="2492100" y="225222"/>
                <a:ext cx="1566710" cy="146312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2F84E0E0-66F2-4525-A55A-459ABEB1596D}"/>
                  </a:ext>
                </a:extLst>
              </p:cNvPr>
              <p:cNvGraphicFramePr>
                <a:graphicFrameLocks noChangeAspect="1"/>
              </p:cNvGraphicFramePr>
              <p:nvPr/>
            </p:nvGraphicFramePr>
            <p:xfrm>
              <a:off x="3972879" y="1114283"/>
              <a:ext cx="1383464" cy="1285875"/>
            </p:xfrm>
            <a:graphic>
              <a:graphicData uri="http://schemas.microsoft.com/office/powerpoint/2016/slidezoom">
                <pslz:sldZm>
                  <pslz:sldZmObj sldId="328" cId="3319268102">
                    <pslz:zmPr id="{18BDE298-C23F-4248-BA3B-AD73F5FFACD4}" returnToParent="0" imageType="cover" transitionDur="1000">
                      <p166:blipFill xmlns:p166="http://schemas.microsoft.com/office/powerpoint/2016/6/main">
                        <a:blip r:embed="rId11"/>
                        <a:stretch>
                          <a:fillRect/>
                        </a:stretch>
                      </p166:blipFill>
                      <p166:spPr xmlns:p166="http://schemas.microsoft.com/office/powerpoint/2016/6/main">
                        <a:xfrm>
                          <a:off x="0" y="0"/>
                          <a:ext cx="1383464" cy="1285875"/>
                        </a:xfrm>
                        <a:prstGeom prst="rect">
                          <a:avLst/>
                        </a:prstGeom>
                        <a:ln w="3175">
                          <a:noFill/>
                        </a:ln>
                      </p166:spPr>
                    </pslz:zmPr>
                  </pslz:sldZmObj>
                </pslz:sldZm>
              </a:graphicData>
            </a:graphic>
          </p:graphicFrame>
        </mc:Choice>
        <mc:Fallback xmlns="">
          <p:pic>
            <p:nvPicPr>
              <p:cNvPr id="5" name="Zoom de diapositive 4">
                <a:hlinkClick r:id="rId12" action="ppaction://hlinksldjump"/>
                <a:extLst>
                  <a:ext uri="{FF2B5EF4-FFF2-40B4-BE49-F238E27FC236}">
                    <a16:creationId xmlns:a16="http://schemas.microsoft.com/office/drawing/2014/main" id="{2F84E0E0-66F2-4525-A55A-459ABEB1596D}"/>
                  </a:ext>
                </a:extLst>
              </p:cNvPr>
              <p:cNvPicPr>
                <a:picLocks noGrp="1" noRot="1" noChangeAspect="1" noMove="1" noResize="1" noEditPoints="1" noAdjustHandles="1" noChangeArrowheads="1" noChangeShapeType="1"/>
              </p:cNvPicPr>
              <p:nvPr/>
            </p:nvPicPr>
            <p:blipFill>
              <a:blip r:embed="rId13"/>
              <a:stretch>
                <a:fillRect/>
              </a:stretch>
            </p:blipFill>
            <p:spPr>
              <a:xfrm>
                <a:off x="3972879" y="1114283"/>
                <a:ext cx="1383464" cy="128587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Zoom de diapositive 30">
                <a:extLst>
                  <a:ext uri="{FF2B5EF4-FFF2-40B4-BE49-F238E27FC236}">
                    <a16:creationId xmlns:a16="http://schemas.microsoft.com/office/drawing/2014/main" id="{D64CD030-A0AC-438E-B165-64F5C651F8CC}"/>
                  </a:ext>
                </a:extLst>
              </p:cNvPr>
              <p:cNvGraphicFramePr>
                <a:graphicFrameLocks noChangeAspect="1"/>
              </p:cNvGraphicFramePr>
              <p:nvPr/>
            </p:nvGraphicFramePr>
            <p:xfrm>
              <a:off x="5269903" y="159621"/>
              <a:ext cx="1569541" cy="1527406"/>
            </p:xfrm>
            <a:graphic>
              <a:graphicData uri="http://schemas.microsoft.com/office/powerpoint/2016/slidezoom">
                <pslz:sldZm>
                  <pslz:sldZmObj sldId="287" cId="3043527734">
                    <pslz:zmPr id="{468A0730-5C17-46E7-B410-41A61C9EFD61}" returnToParent="0" imageType="cover" transitionDur="1000">
                      <p166:blipFill xmlns:p166="http://schemas.microsoft.com/office/powerpoint/2016/6/main">
                        <a:blip r:embed="rId14"/>
                        <a:stretch>
                          <a:fillRect/>
                        </a:stretch>
                      </p166:blipFill>
                      <p166:spPr xmlns:p166="http://schemas.microsoft.com/office/powerpoint/2016/6/main">
                        <a:xfrm>
                          <a:off x="0" y="0"/>
                          <a:ext cx="1569541" cy="1527406"/>
                        </a:xfrm>
                        <a:prstGeom prst="rect">
                          <a:avLst/>
                        </a:prstGeom>
                        <a:ln w="3175">
                          <a:noFill/>
                        </a:ln>
                      </p166:spPr>
                    </pslz:zmPr>
                  </pslz:sldZmObj>
                </pslz:sldZm>
              </a:graphicData>
            </a:graphic>
          </p:graphicFrame>
        </mc:Choice>
        <mc:Fallback xmlns="">
          <p:pic>
            <p:nvPicPr>
              <p:cNvPr id="31" name="Zoom de diapositive 30">
                <a:hlinkClick r:id="rId15" action="ppaction://hlinksldjump"/>
                <a:extLst>
                  <a:ext uri="{FF2B5EF4-FFF2-40B4-BE49-F238E27FC236}">
                    <a16:creationId xmlns:a16="http://schemas.microsoft.com/office/drawing/2014/main" id="{D64CD030-A0AC-438E-B165-64F5C651F8CC}"/>
                  </a:ext>
                </a:extLst>
              </p:cNvPr>
              <p:cNvPicPr>
                <a:picLocks noGrp="1" noRot="1" noChangeAspect="1" noMove="1" noResize="1" noEditPoints="1" noAdjustHandles="1" noChangeArrowheads="1" noChangeShapeType="1"/>
              </p:cNvPicPr>
              <p:nvPr/>
            </p:nvPicPr>
            <p:blipFill>
              <a:blip r:embed="rId16"/>
              <a:stretch>
                <a:fillRect/>
              </a:stretch>
            </p:blipFill>
            <p:spPr>
              <a:xfrm>
                <a:off x="5269903" y="159621"/>
                <a:ext cx="1569541" cy="152740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7" name="Zoom de diapositive 66">
                <a:extLst>
                  <a:ext uri="{FF2B5EF4-FFF2-40B4-BE49-F238E27FC236}">
                    <a16:creationId xmlns:a16="http://schemas.microsoft.com/office/drawing/2014/main" id="{E3F1949B-1D7A-469D-8BDA-F296CE61DDFD}"/>
                  </a:ext>
                </a:extLst>
              </p:cNvPr>
              <p:cNvGraphicFramePr>
                <a:graphicFrameLocks noChangeAspect="1"/>
              </p:cNvGraphicFramePr>
              <p:nvPr/>
            </p:nvGraphicFramePr>
            <p:xfrm>
              <a:off x="7004542" y="1255688"/>
              <a:ext cx="1729696" cy="1581436"/>
            </p:xfrm>
            <a:graphic>
              <a:graphicData uri="http://schemas.microsoft.com/office/powerpoint/2016/slidezoom">
                <pslz:sldZm>
                  <pslz:sldZmObj sldId="329" cId="752439670">
                    <pslz:zmPr id="{D71CA933-5425-4648-8CBE-2B4324FA384E}" returnToParent="0" imageType="cover" transitionDur="1000">
                      <p166:blipFill xmlns:p166="http://schemas.microsoft.com/office/powerpoint/2016/6/main">
                        <a:blip r:embed="rId17"/>
                        <a:stretch>
                          <a:fillRect/>
                        </a:stretch>
                      </p166:blipFill>
                      <p166:spPr xmlns:p166="http://schemas.microsoft.com/office/powerpoint/2016/6/main">
                        <a:xfrm>
                          <a:off x="0" y="0"/>
                          <a:ext cx="1729696" cy="1581436"/>
                        </a:xfrm>
                        <a:prstGeom prst="rect">
                          <a:avLst/>
                        </a:prstGeom>
                        <a:ln w="3175">
                          <a:noFill/>
                        </a:ln>
                      </p166:spPr>
                    </pslz:zmPr>
                  </pslz:sldZmObj>
                </pslz:sldZm>
              </a:graphicData>
            </a:graphic>
          </p:graphicFrame>
        </mc:Choice>
        <mc:Fallback xmlns="">
          <p:pic>
            <p:nvPicPr>
              <p:cNvPr id="67" name="Zoom de diapositive 66">
                <a:hlinkClick r:id="rId18" action="ppaction://hlinksldjump"/>
                <a:extLst>
                  <a:ext uri="{FF2B5EF4-FFF2-40B4-BE49-F238E27FC236}">
                    <a16:creationId xmlns:a16="http://schemas.microsoft.com/office/drawing/2014/main" id="{E3F1949B-1D7A-469D-8BDA-F296CE61DDFD}"/>
                  </a:ext>
                </a:extLst>
              </p:cNvPr>
              <p:cNvPicPr>
                <a:picLocks noGrp="1" noRot="1" noChangeAspect="1" noMove="1" noResize="1" noEditPoints="1" noAdjustHandles="1" noChangeArrowheads="1" noChangeShapeType="1"/>
              </p:cNvPicPr>
              <p:nvPr/>
            </p:nvPicPr>
            <p:blipFill>
              <a:blip r:embed="rId19"/>
              <a:stretch>
                <a:fillRect/>
              </a:stretch>
            </p:blipFill>
            <p:spPr>
              <a:xfrm>
                <a:off x="7004542" y="1255688"/>
                <a:ext cx="1729696" cy="1581436"/>
              </a:xfrm>
              <a:prstGeom prst="rect">
                <a:avLst/>
              </a:prstGeom>
              <a:ln w="3175">
                <a:noFill/>
              </a:ln>
            </p:spPr>
          </p:pic>
        </mc:Fallback>
      </mc:AlternateContent>
      <p:cxnSp>
        <p:nvCxnSpPr>
          <p:cNvPr id="159" name="Connecteur : en angle 158">
            <a:extLst>
              <a:ext uri="{FF2B5EF4-FFF2-40B4-BE49-F238E27FC236}">
                <a16:creationId xmlns:a16="http://schemas.microsoft.com/office/drawing/2014/main" id="{86E4ABA6-00A3-4543-9504-1DB5F33A33EE}"/>
              </a:ext>
            </a:extLst>
          </p:cNvPr>
          <p:cNvCxnSpPr>
            <a:cxnSpLocks/>
            <a:endCxn id="32" idx="1"/>
          </p:cNvCxnSpPr>
          <p:nvPr/>
        </p:nvCxnSpPr>
        <p:spPr>
          <a:xfrm>
            <a:off x="1927895" y="2497981"/>
            <a:ext cx="968599" cy="522076"/>
          </a:xfrm>
          <a:prstGeom prst="bentConnector3">
            <a:avLst>
              <a:gd name="adj1" fmla="val -752"/>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60" name="Connecteur : en angle 159">
            <a:extLst>
              <a:ext uri="{FF2B5EF4-FFF2-40B4-BE49-F238E27FC236}">
                <a16:creationId xmlns:a16="http://schemas.microsoft.com/office/drawing/2014/main" id="{9EAA39DC-015C-42B4-A863-7815A6399F49}"/>
              </a:ext>
            </a:extLst>
          </p:cNvPr>
          <p:cNvCxnSpPr>
            <a:cxnSpLocks/>
          </p:cNvCxnSpPr>
          <p:nvPr/>
        </p:nvCxnSpPr>
        <p:spPr>
          <a:xfrm rot="5400000">
            <a:off x="5171831" y="1994256"/>
            <a:ext cx="1235431" cy="601111"/>
          </a:xfrm>
          <a:prstGeom prst="bentConnector3">
            <a:avLst>
              <a:gd name="adj1" fmla="val 50000"/>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61" name="Connecteur : en angle 160">
            <a:extLst>
              <a:ext uri="{FF2B5EF4-FFF2-40B4-BE49-F238E27FC236}">
                <a16:creationId xmlns:a16="http://schemas.microsoft.com/office/drawing/2014/main" id="{5297295A-F4C4-460E-87F8-D8CC4AAA2C6B}"/>
              </a:ext>
            </a:extLst>
          </p:cNvPr>
          <p:cNvCxnSpPr>
            <a:cxnSpLocks/>
          </p:cNvCxnSpPr>
          <p:nvPr/>
        </p:nvCxnSpPr>
        <p:spPr>
          <a:xfrm rot="5400000">
            <a:off x="4201413" y="2452132"/>
            <a:ext cx="515171" cy="411227"/>
          </a:xfrm>
          <a:prstGeom prst="bentConnector3">
            <a:avLst>
              <a:gd name="adj1" fmla="val 50000"/>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62" name="Connecteur : en angle 161">
            <a:extLst>
              <a:ext uri="{FF2B5EF4-FFF2-40B4-BE49-F238E27FC236}">
                <a16:creationId xmlns:a16="http://schemas.microsoft.com/office/drawing/2014/main" id="{AE10C4F7-EF8F-4299-9DA8-54B3E07ECB5A}"/>
              </a:ext>
            </a:extLst>
          </p:cNvPr>
          <p:cNvCxnSpPr>
            <a:cxnSpLocks/>
            <a:endCxn id="33" idx="3"/>
          </p:cNvCxnSpPr>
          <p:nvPr/>
        </p:nvCxnSpPr>
        <p:spPr>
          <a:xfrm rot="10800000" flipV="1">
            <a:off x="6128983" y="2104784"/>
            <a:ext cx="869897" cy="842710"/>
          </a:xfrm>
          <a:prstGeom prst="bentConnector3">
            <a:avLst>
              <a:gd name="adj1" fmla="val 50000"/>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8" name="Freeform 116">
            <a:extLst>
              <a:ext uri="{FF2B5EF4-FFF2-40B4-BE49-F238E27FC236}">
                <a16:creationId xmlns:a16="http://schemas.microsoft.com/office/drawing/2014/main" id="{D4A64F5E-3509-4451-94E9-2F22EA41EB90}"/>
              </a:ext>
            </a:extLst>
          </p:cNvPr>
          <p:cNvSpPr>
            <a:spLocks noEditPoints="1"/>
          </p:cNvSpPr>
          <p:nvPr/>
        </p:nvSpPr>
        <p:spPr bwMode="auto">
          <a:xfrm>
            <a:off x="6779030" y="2356389"/>
            <a:ext cx="66097" cy="65541"/>
          </a:xfrm>
          <a:custGeom>
            <a:avLst/>
            <a:gdLst>
              <a:gd name="T0" fmla="*/ 25 w 50"/>
              <a:gd name="T1" fmla="*/ 50 h 50"/>
              <a:gd name="T2" fmla="*/ 50 w 50"/>
              <a:gd name="T3" fmla="*/ 25 h 50"/>
              <a:gd name="T4" fmla="*/ 25 w 50"/>
              <a:gd name="T5" fmla="*/ 0 h 50"/>
              <a:gd name="T6" fmla="*/ 25 w 50"/>
              <a:gd name="T7" fmla="*/ 12 h 50"/>
              <a:gd name="T8" fmla="*/ 39 w 50"/>
              <a:gd name="T9" fmla="*/ 25 h 50"/>
              <a:gd name="T10" fmla="*/ 25 w 50"/>
              <a:gd name="T11" fmla="*/ 39 h 50"/>
              <a:gd name="T12" fmla="*/ 25 w 50"/>
              <a:gd name="T13" fmla="*/ 50 h 50"/>
              <a:gd name="T14" fmla="*/ 25 w 50"/>
              <a:gd name="T15" fmla="*/ 39 h 50"/>
              <a:gd name="T16" fmla="*/ 25 w 50"/>
              <a:gd name="T17" fmla="*/ 39 h 50"/>
              <a:gd name="T18" fmla="*/ 25 w 50"/>
              <a:gd name="T19" fmla="*/ 0 h 50"/>
              <a:gd name="T20" fmla="*/ 0 w 50"/>
              <a:gd name="T21" fmla="*/ 25 h 50"/>
              <a:gd name="T22" fmla="*/ 25 w 50"/>
              <a:gd name="T23" fmla="*/ 50 h 50"/>
              <a:gd name="T24" fmla="*/ 25 w 50"/>
              <a:gd name="T25" fmla="*/ 39 h 50"/>
              <a:gd name="T26" fmla="*/ 25 w 50"/>
              <a:gd name="T27" fmla="*/ 39 h 50"/>
              <a:gd name="T28" fmla="*/ 12 w 50"/>
              <a:gd name="T29" fmla="*/ 25 h 50"/>
              <a:gd name="T30" fmla="*/ 25 w 50"/>
              <a:gd name="T31" fmla="*/ 12 h 50"/>
              <a:gd name="T32" fmla="*/ 25 w 5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25" y="50"/>
                </a:moveTo>
                <a:cubicBezTo>
                  <a:pt x="39" y="50"/>
                  <a:pt x="50" y="39"/>
                  <a:pt x="50" y="25"/>
                </a:cubicBezTo>
                <a:cubicBezTo>
                  <a:pt x="50" y="11"/>
                  <a:pt x="39" y="0"/>
                  <a:pt x="25" y="0"/>
                </a:cubicBezTo>
                <a:cubicBezTo>
                  <a:pt x="25" y="12"/>
                  <a:pt x="25" y="12"/>
                  <a:pt x="25" y="12"/>
                </a:cubicBezTo>
                <a:cubicBezTo>
                  <a:pt x="33" y="12"/>
                  <a:pt x="39" y="18"/>
                  <a:pt x="39" y="25"/>
                </a:cubicBezTo>
                <a:cubicBezTo>
                  <a:pt x="39" y="33"/>
                  <a:pt x="33" y="39"/>
                  <a:pt x="25" y="39"/>
                </a:cubicBezTo>
                <a:cubicBezTo>
                  <a:pt x="25" y="50"/>
                  <a:pt x="25" y="50"/>
                  <a:pt x="25" y="50"/>
                </a:cubicBezTo>
                <a:close/>
                <a:moveTo>
                  <a:pt x="25" y="39"/>
                </a:moveTo>
                <a:cubicBezTo>
                  <a:pt x="25" y="39"/>
                  <a:pt x="25" y="39"/>
                  <a:pt x="25" y="39"/>
                </a:cubicBezTo>
                <a:moveTo>
                  <a:pt x="25" y="0"/>
                </a:moveTo>
                <a:cubicBezTo>
                  <a:pt x="11" y="0"/>
                  <a:pt x="0" y="11"/>
                  <a:pt x="0" y="25"/>
                </a:cubicBezTo>
                <a:cubicBezTo>
                  <a:pt x="0" y="39"/>
                  <a:pt x="11" y="50"/>
                  <a:pt x="25" y="50"/>
                </a:cubicBezTo>
                <a:cubicBezTo>
                  <a:pt x="25" y="39"/>
                  <a:pt x="25" y="39"/>
                  <a:pt x="25" y="39"/>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69" name="Freeform 118">
            <a:extLst>
              <a:ext uri="{FF2B5EF4-FFF2-40B4-BE49-F238E27FC236}">
                <a16:creationId xmlns:a16="http://schemas.microsoft.com/office/drawing/2014/main" id="{EA2A8F34-9619-4A5C-9F6A-0A536B0B33EE}"/>
              </a:ext>
            </a:extLst>
          </p:cNvPr>
          <p:cNvSpPr>
            <a:spLocks noEditPoints="1"/>
          </p:cNvSpPr>
          <p:nvPr/>
        </p:nvSpPr>
        <p:spPr bwMode="auto">
          <a:xfrm>
            <a:off x="6897338" y="2356389"/>
            <a:ext cx="65541" cy="65541"/>
          </a:xfrm>
          <a:custGeom>
            <a:avLst/>
            <a:gdLst>
              <a:gd name="T0" fmla="*/ 25 w 50"/>
              <a:gd name="T1" fmla="*/ 0 h 50"/>
              <a:gd name="T2" fmla="*/ 25 w 50"/>
              <a:gd name="T3" fmla="*/ 0 h 50"/>
              <a:gd name="T4" fmla="*/ 25 w 50"/>
              <a:gd name="T5" fmla="*/ 12 h 50"/>
              <a:gd name="T6" fmla="*/ 25 w 50"/>
              <a:gd name="T7" fmla="*/ 12 h 50"/>
              <a:gd name="T8" fmla="*/ 39 w 50"/>
              <a:gd name="T9" fmla="*/ 25 h 50"/>
              <a:gd name="T10" fmla="*/ 25 w 50"/>
              <a:gd name="T11" fmla="*/ 39 h 50"/>
              <a:gd name="T12" fmla="*/ 25 w 50"/>
              <a:gd name="T13" fmla="*/ 39 h 50"/>
              <a:gd name="T14" fmla="*/ 25 w 50"/>
              <a:gd name="T15" fmla="*/ 39 h 50"/>
              <a:gd name="T16" fmla="*/ 25 w 50"/>
              <a:gd name="T17" fmla="*/ 50 h 50"/>
              <a:gd name="T18" fmla="*/ 25 w 50"/>
              <a:gd name="T19" fmla="*/ 50 h 50"/>
              <a:gd name="T20" fmla="*/ 50 w 50"/>
              <a:gd name="T21" fmla="*/ 25 h 50"/>
              <a:gd name="T22" fmla="*/ 25 w 50"/>
              <a:gd name="T23" fmla="*/ 0 h 50"/>
              <a:gd name="T24" fmla="*/ 25 w 50"/>
              <a:gd name="T25" fmla="*/ 0 h 50"/>
              <a:gd name="T26" fmla="*/ 0 w 50"/>
              <a:gd name="T27" fmla="*/ 25 h 50"/>
              <a:gd name="T28" fmla="*/ 25 w 50"/>
              <a:gd name="T29" fmla="*/ 50 h 50"/>
              <a:gd name="T30" fmla="*/ 25 w 50"/>
              <a:gd name="T31" fmla="*/ 39 h 50"/>
              <a:gd name="T32" fmla="*/ 12 w 50"/>
              <a:gd name="T33" fmla="*/ 25 h 50"/>
              <a:gd name="T34" fmla="*/ 25 w 50"/>
              <a:gd name="T35" fmla="*/ 12 h 50"/>
              <a:gd name="T36" fmla="*/ 25 w 50"/>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25" y="0"/>
                </a:moveTo>
                <a:cubicBezTo>
                  <a:pt x="25" y="0"/>
                  <a:pt x="25" y="0"/>
                  <a:pt x="25" y="0"/>
                </a:cubicBezTo>
                <a:cubicBezTo>
                  <a:pt x="25" y="12"/>
                  <a:pt x="25" y="12"/>
                  <a:pt x="25" y="12"/>
                </a:cubicBezTo>
                <a:cubicBezTo>
                  <a:pt x="25" y="12"/>
                  <a:pt x="25" y="12"/>
                  <a:pt x="25" y="12"/>
                </a:cubicBezTo>
                <a:cubicBezTo>
                  <a:pt x="33" y="12"/>
                  <a:pt x="39" y="18"/>
                  <a:pt x="39" y="25"/>
                </a:cubicBezTo>
                <a:cubicBezTo>
                  <a:pt x="39" y="33"/>
                  <a:pt x="33" y="39"/>
                  <a:pt x="25" y="39"/>
                </a:cubicBezTo>
                <a:cubicBezTo>
                  <a:pt x="25" y="39"/>
                  <a:pt x="25" y="39"/>
                  <a:pt x="25" y="39"/>
                </a:cubicBezTo>
                <a:cubicBezTo>
                  <a:pt x="25" y="39"/>
                  <a:pt x="25" y="39"/>
                  <a:pt x="25" y="39"/>
                </a:cubicBezTo>
                <a:cubicBezTo>
                  <a:pt x="25" y="50"/>
                  <a:pt x="25" y="50"/>
                  <a:pt x="25" y="50"/>
                </a:cubicBezTo>
                <a:cubicBezTo>
                  <a:pt x="25" y="50"/>
                  <a:pt x="25" y="50"/>
                  <a:pt x="25" y="50"/>
                </a:cubicBezTo>
                <a:cubicBezTo>
                  <a:pt x="39" y="50"/>
                  <a:pt x="50" y="39"/>
                  <a:pt x="50" y="25"/>
                </a:cubicBezTo>
                <a:cubicBezTo>
                  <a:pt x="50" y="11"/>
                  <a:pt x="39" y="0"/>
                  <a:pt x="25" y="0"/>
                </a:cubicBezTo>
                <a:close/>
                <a:moveTo>
                  <a:pt x="25" y="0"/>
                </a:moveTo>
                <a:cubicBezTo>
                  <a:pt x="12" y="0"/>
                  <a:pt x="0" y="11"/>
                  <a:pt x="0" y="25"/>
                </a:cubicBezTo>
                <a:cubicBezTo>
                  <a:pt x="0" y="39"/>
                  <a:pt x="12" y="50"/>
                  <a:pt x="25" y="50"/>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
        <p:nvSpPr>
          <p:cNvPr id="170" name="Freeform 120">
            <a:extLst>
              <a:ext uri="{FF2B5EF4-FFF2-40B4-BE49-F238E27FC236}">
                <a16:creationId xmlns:a16="http://schemas.microsoft.com/office/drawing/2014/main" id="{73C2A511-70DA-4A79-A049-FE8E51BF1721}"/>
              </a:ext>
            </a:extLst>
          </p:cNvPr>
          <p:cNvSpPr>
            <a:spLocks/>
          </p:cNvSpPr>
          <p:nvPr/>
        </p:nvSpPr>
        <p:spPr bwMode="auto">
          <a:xfrm>
            <a:off x="6834574" y="2285293"/>
            <a:ext cx="113864" cy="134416"/>
          </a:xfrm>
          <a:custGeom>
            <a:avLst/>
            <a:gdLst>
              <a:gd name="T0" fmla="*/ 58 w 87"/>
              <a:gd name="T1" fmla="*/ 37 h 102"/>
              <a:gd name="T2" fmla="*/ 61 w 87"/>
              <a:gd name="T3" fmla="*/ 38 h 102"/>
              <a:gd name="T4" fmla="*/ 83 w 87"/>
              <a:gd name="T5" fmla="*/ 28 h 102"/>
              <a:gd name="T6" fmla="*/ 86 w 87"/>
              <a:gd name="T7" fmla="*/ 21 h 102"/>
              <a:gd name="T8" fmla="*/ 79 w 87"/>
              <a:gd name="T9" fmla="*/ 18 h 102"/>
              <a:gd name="T10" fmla="*/ 64 w 87"/>
              <a:gd name="T11" fmla="*/ 25 h 102"/>
              <a:gd name="T12" fmla="*/ 61 w 87"/>
              <a:gd name="T13" fmla="*/ 25 h 102"/>
              <a:gd name="T14" fmla="*/ 37 w 87"/>
              <a:gd name="T15" fmla="*/ 1 h 102"/>
              <a:gd name="T16" fmla="*/ 34 w 87"/>
              <a:gd name="T17" fmla="*/ 1 h 102"/>
              <a:gd name="T18" fmla="*/ 0 w 87"/>
              <a:gd name="T19" fmla="*/ 35 h 102"/>
              <a:gd name="T20" fmla="*/ 0 w 87"/>
              <a:gd name="T21" fmla="*/ 37 h 102"/>
              <a:gd name="T22" fmla="*/ 24 w 87"/>
              <a:gd name="T23" fmla="*/ 57 h 102"/>
              <a:gd name="T24" fmla="*/ 24 w 87"/>
              <a:gd name="T25" fmla="*/ 60 h 102"/>
              <a:gd name="T26" fmla="*/ 12 w 87"/>
              <a:gd name="T27" fmla="*/ 86 h 102"/>
              <a:gd name="T28" fmla="*/ 13 w 87"/>
              <a:gd name="T29" fmla="*/ 89 h 102"/>
              <a:gd name="T30" fmla="*/ 20 w 87"/>
              <a:gd name="T31" fmla="*/ 99 h 102"/>
              <a:gd name="T32" fmla="*/ 26 w 87"/>
              <a:gd name="T33" fmla="*/ 102 h 102"/>
              <a:gd name="T34" fmla="*/ 31 w 87"/>
              <a:gd name="T35" fmla="*/ 101 h 102"/>
              <a:gd name="T36" fmla="*/ 32 w 87"/>
              <a:gd name="T37" fmla="*/ 91 h 102"/>
              <a:gd name="T38" fmla="*/ 30 w 87"/>
              <a:gd name="T39" fmla="*/ 87 h 102"/>
              <a:gd name="T40" fmla="*/ 29 w 87"/>
              <a:gd name="T41" fmla="*/ 84 h 102"/>
              <a:gd name="T42" fmla="*/ 41 w 87"/>
              <a:gd name="T43" fmla="*/ 56 h 102"/>
              <a:gd name="T44" fmla="*/ 41 w 87"/>
              <a:gd name="T45" fmla="*/ 53 h 102"/>
              <a:gd name="T46" fmla="*/ 28 w 87"/>
              <a:gd name="T47" fmla="*/ 41 h 102"/>
              <a:gd name="T48" fmla="*/ 27 w 87"/>
              <a:gd name="T49" fmla="*/ 39 h 102"/>
              <a:gd name="T50" fmla="*/ 42 w 87"/>
              <a:gd name="T51" fmla="*/ 24 h 102"/>
              <a:gd name="T52" fmla="*/ 45 w 87"/>
              <a:gd name="T53" fmla="*/ 24 h 102"/>
              <a:gd name="T54" fmla="*/ 58 w 87"/>
              <a:gd name="T5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102">
                <a:moveTo>
                  <a:pt x="58" y="37"/>
                </a:moveTo>
                <a:cubicBezTo>
                  <a:pt x="59" y="38"/>
                  <a:pt x="60" y="38"/>
                  <a:pt x="61" y="38"/>
                </a:cubicBezTo>
                <a:cubicBezTo>
                  <a:pt x="83" y="28"/>
                  <a:pt x="83" y="28"/>
                  <a:pt x="83" y="28"/>
                </a:cubicBezTo>
                <a:cubicBezTo>
                  <a:pt x="86" y="27"/>
                  <a:pt x="87" y="24"/>
                  <a:pt x="86" y="21"/>
                </a:cubicBezTo>
                <a:cubicBezTo>
                  <a:pt x="85" y="18"/>
                  <a:pt x="81" y="17"/>
                  <a:pt x="79" y="18"/>
                </a:cubicBezTo>
                <a:cubicBezTo>
                  <a:pt x="64" y="25"/>
                  <a:pt x="64" y="25"/>
                  <a:pt x="64" y="25"/>
                </a:cubicBezTo>
                <a:cubicBezTo>
                  <a:pt x="63" y="26"/>
                  <a:pt x="62" y="26"/>
                  <a:pt x="61" y="25"/>
                </a:cubicBezTo>
                <a:cubicBezTo>
                  <a:pt x="37" y="1"/>
                  <a:pt x="37" y="1"/>
                  <a:pt x="37" y="1"/>
                </a:cubicBezTo>
                <a:cubicBezTo>
                  <a:pt x="36" y="0"/>
                  <a:pt x="35" y="0"/>
                  <a:pt x="34" y="1"/>
                </a:cubicBezTo>
                <a:cubicBezTo>
                  <a:pt x="0" y="35"/>
                  <a:pt x="0" y="35"/>
                  <a:pt x="0" y="35"/>
                </a:cubicBezTo>
                <a:cubicBezTo>
                  <a:pt x="0" y="36"/>
                  <a:pt x="0" y="37"/>
                  <a:pt x="0" y="37"/>
                </a:cubicBezTo>
                <a:cubicBezTo>
                  <a:pt x="5" y="41"/>
                  <a:pt x="19" y="53"/>
                  <a:pt x="24" y="57"/>
                </a:cubicBezTo>
                <a:cubicBezTo>
                  <a:pt x="24" y="58"/>
                  <a:pt x="24" y="59"/>
                  <a:pt x="24" y="60"/>
                </a:cubicBezTo>
                <a:cubicBezTo>
                  <a:pt x="12" y="86"/>
                  <a:pt x="12" y="86"/>
                  <a:pt x="12" y="86"/>
                </a:cubicBezTo>
                <a:cubicBezTo>
                  <a:pt x="12" y="87"/>
                  <a:pt x="12" y="88"/>
                  <a:pt x="13" y="89"/>
                </a:cubicBezTo>
                <a:cubicBezTo>
                  <a:pt x="20" y="99"/>
                  <a:pt x="20" y="99"/>
                  <a:pt x="20" y="99"/>
                </a:cubicBezTo>
                <a:cubicBezTo>
                  <a:pt x="22" y="101"/>
                  <a:pt x="24" y="102"/>
                  <a:pt x="26" y="102"/>
                </a:cubicBezTo>
                <a:cubicBezTo>
                  <a:pt x="28" y="102"/>
                  <a:pt x="29" y="102"/>
                  <a:pt x="31" y="101"/>
                </a:cubicBezTo>
                <a:cubicBezTo>
                  <a:pt x="34" y="99"/>
                  <a:pt x="35" y="94"/>
                  <a:pt x="32" y="91"/>
                </a:cubicBezTo>
                <a:cubicBezTo>
                  <a:pt x="30" y="87"/>
                  <a:pt x="30" y="87"/>
                  <a:pt x="30" y="87"/>
                </a:cubicBezTo>
                <a:cubicBezTo>
                  <a:pt x="29" y="86"/>
                  <a:pt x="29" y="85"/>
                  <a:pt x="29" y="84"/>
                </a:cubicBezTo>
                <a:cubicBezTo>
                  <a:pt x="41" y="56"/>
                  <a:pt x="41" y="56"/>
                  <a:pt x="41" y="56"/>
                </a:cubicBezTo>
                <a:cubicBezTo>
                  <a:pt x="41" y="55"/>
                  <a:pt x="41" y="54"/>
                  <a:pt x="41" y="53"/>
                </a:cubicBezTo>
                <a:cubicBezTo>
                  <a:pt x="38" y="51"/>
                  <a:pt x="31" y="44"/>
                  <a:pt x="28" y="41"/>
                </a:cubicBezTo>
                <a:cubicBezTo>
                  <a:pt x="27" y="40"/>
                  <a:pt x="27" y="39"/>
                  <a:pt x="27" y="39"/>
                </a:cubicBezTo>
                <a:cubicBezTo>
                  <a:pt x="42" y="24"/>
                  <a:pt x="42" y="24"/>
                  <a:pt x="42" y="24"/>
                </a:cubicBezTo>
                <a:cubicBezTo>
                  <a:pt x="43" y="24"/>
                  <a:pt x="44" y="24"/>
                  <a:pt x="45" y="24"/>
                </a:cubicBezTo>
                <a:lnTo>
                  <a:pt x="5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pic>
        <p:nvPicPr>
          <p:cNvPr id="112" name="Image 111">
            <a:extLst>
              <a:ext uri="{FF2B5EF4-FFF2-40B4-BE49-F238E27FC236}">
                <a16:creationId xmlns:a16="http://schemas.microsoft.com/office/drawing/2014/main" id="{E5688D73-7E0E-477F-8E40-97AFDBF49281}"/>
              </a:ext>
            </a:extLst>
          </p:cNvPr>
          <p:cNvPicPr>
            <a:picLocks noChangeAspect="1"/>
          </p:cNvPicPr>
          <p:nvPr/>
        </p:nvPicPr>
        <p:blipFill rotWithShape="1">
          <a:blip r:embed="rId20"/>
          <a:srcRect t="1" b="3520"/>
          <a:stretch/>
        </p:blipFill>
        <p:spPr>
          <a:xfrm>
            <a:off x="6842326" y="2728653"/>
            <a:ext cx="457044" cy="449860"/>
          </a:xfrm>
          <a:prstGeom prst="rect">
            <a:avLst/>
          </a:prstGeom>
        </p:spPr>
      </p:pic>
      <p:pic>
        <p:nvPicPr>
          <p:cNvPr id="113" name="Image 112">
            <a:extLst>
              <a:ext uri="{FF2B5EF4-FFF2-40B4-BE49-F238E27FC236}">
                <a16:creationId xmlns:a16="http://schemas.microsoft.com/office/drawing/2014/main" id="{93E483D2-A505-476D-8FF7-FBD6BE8DB858}"/>
              </a:ext>
            </a:extLst>
          </p:cNvPr>
          <p:cNvPicPr>
            <a:picLocks noChangeAspect="1"/>
          </p:cNvPicPr>
          <p:nvPr/>
        </p:nvPicPr>
        <p:blipFill>
          <a:blip r:embed="rId21"/>
          <a:stretch>
            <a:fillRect/>
          </a:stretch>
        </p:blipFill>
        <p:spPr>
          <a:xfrm>
            <a:off x="1357782" y="48798"/>
            <a:ext cx="461202" cy="425725"/>
          </a:xfrm>
          <a:prstGeom prst="rect">
            <a:avLst/>
          </a:prstGeom>
        </p:spPr>
      </p:pic>
      <p:pic>
        <p:nvPicPr>
          <p:cNvPr id="114" name="Image 113">
            <a:extLst>
              <a:ext uri="{FF2B5EF4-FFF2-40B4-BE49-F238E27FC236}">
                <a16:creationId xmlns:a16="http://schemas.microsoft.com/office/drawing/2014/main" id="{C055ACBC-69F8-43AC-B491-1DA985E3F2E5}"/>
              </a:ext>
            </a:extLst>
          </p:cNvPr>
          <p:cNvPicPr>
            <a:picLocks noChangeAspect="1"/>
          </p:cNvPicPr>
          <p:nvPr/>
        </p:nvPicPr>
        <p:blipFill>
          <a:blip r:embed="rId22"/>
          <a:stretch>
            <a:fillRect/>
          </a:stretch>
        </p:blipFill>
        <p:spPr>
          <a:xfrm>
            <a:off x="8236464" y="2870404"/>
            <a:ext cx="685779" cy="604415"/>
          </a:xfrm>
          <a:prstGeom prst="rect">
            <a:avLst/>
          </a:prstGeom>
        </p:spPr>
      </p:pic>
      <p:pic>
        <p:nvPicPr>
          <p:cNvPr id="115" name="Image 114">
            <a:extLst>
              <a:ext uri="{FF2B5EF4-FFF2-40B4-BE49-F238E27FC236}">
                <a16:creationId xmlns:a16="http://schemas.microsoft.com/office/drawing/2014/main" id="{F7EA7457-A522-422E-8634-0AF74A622994}"/>
              </a:ext>
            </a:extLst>
          </p:cNvPr>
          <p:cNvPicPr>
            <a:picLocks noChangeAspect="1"/>
          </p:cNvPicPr>
          <p:nvPr/>
        </p:nvPicPr>
        <p:blipFill>
          <a:blip r:embed="rId23"/>
          <a:stretch>
            <a:fillRect/>
          </a:stretch>
        </p:blipFill>
        <p:spPr>
          <a:xfrm>
            <a:off x="6760280" y="13928"/>
            <a:ext cx="614709" cy="573545"/>
          </a:xfrm>
          <a:prstGeom prst="rect">
            <a:avLst/>
          </a:prstGeom>
        </p:spPr>
      </p:pic>
      <p:pic>
        <p:nvPicPr>
          <p:cNvPr id="171" name="Image 170">
            <a:extLst>
              <a:ext uri="{FF2B5EF4-FFF2-40B4-BE49-F238E27FC236}">
                <a16:creationId xmlns:a16="http://schemas.microsoft.com/office/drawing/2014/main" id="{121D9610-8285-41D2-9C91-0C4D8B3264A1}"/>
              </a:ext>
            </a:extLst>
          </p:cNvPr>
          <p:cNvPicPr>
            <a:picLocks noChangeAspect="1"/>
          </p:cNvPicPr>
          <p:nvPr/>
        </p:nvPicPr>
        <p:blipFill>
          <a:blip r:embed="rId24"/>
          <a:stretch>
            <a:fillRect/>
          </a:stretch>
        </p:blipFill>
        <p:spPr>
          <a:xfrm>
            <a:off x="2235402" y="2457475"/>
            <a:ext cx="560831" cy="490019"/>
          </a:xfrm>
          <a:prstGeom prst="rect">
            <a:avLst/>
          </a:prstGeom>
        </p:spPr>
      </p:pic>
      <p:pic>
        <p:nvPicPr>
          <p:cNvPr id="172" name="Image 171">
            <a:extLst>
              <a:ext uri="{FF2B5EF4-FFF2-40B4-BE49-F238E27FC236}">
                <a16:creationId xmlns:a16="http://schemas.microsoft.com/office/drawing/2014/main" id="{688909CE-F44C-4053-9F24-468946B593ED}"/>
              </a:ext>
            </a:extLst>
          </p:cNvPr>
          <p:cNvPicPr>
            <a:picLocks noChangeAspect="1"/>
          </p:cNvPicPr>
          <p:nvPr/>
        </p:nvPicPr>
        <p:blipFill>
          <a:blip r:embed="rId25"/>
          <a:stretch>
            <a:fillRect/>
          </a:stretch>
        </p:blipFill>
        <p:spPr>
          <a:xfrm>
            <a:off x="4055414" y="387036"/>
            <a:ext cx="443826" cy="400875"/>
          </a:xfrm>
          <a:prstGeom prst="rect">
            <a:avLst/>
          </a:prstGeom>
        </p:spPr>
      </p:pic>
      <p:pic>
        <p:nvPicPr>
          <p:cNvPr id="173" name="Image 172">
            <a:extLst>
              <a:ext uri="{FF2B5EF4-FFF2-40B4-BE49-F238E27FC236}">
                <a16:creationId xmlns:a16="http://schemas.microsoft.com/office/drawing/2014/main" id="{B08E70CB-F0B2-4884-8063-6D7606D9562B}"/>
              </a:ext>
            </a:extLst>
          </p:cNvPr>
          <p:cNvPicPr>
            <a:picLocks noChangeAspect="1"/>
          </p:cNvPicPr>
          <p:nvPr/>
        </p:nvPicPr>
        <p:blipFill>
          <a:blip r:embed="rId26"/>
          <a:stretch>
            <a:fillRect/>
          </a:stretch>
        </p:blipFill>
        <p:spPr>
          <a:xfrm>
            <a:off x="1012499" y="2641785"/>
            <a:ext cx="605084" cy="594279"/>
          </a:xfrm>
          <a:prstGeom prst="rect">
            <a:avLst/>
          </a:prstGeom>
        </p:spPr>
      </p:pic>
      <p:sp>
        <p:nvSpPr>
          <p:cNvPr id="174" name="Rectangle 173">
            <a:extLst>
              <a:ext uri="{FF2B5EF4-FFF2-40B4-BE49-F238E27FC236}">
                <a16:creationId xmlns:a16="http://schemas.microsoft.com/office/drawing/2014/main" id="{D0D7CB41-7E89-4C79-9A35-F6F15B142A68}"/>
              </a:ext>
            </a:extLst>
          </p:cNvPr>
          <p:cNvSpPr/>
          <p:nvPr/>
        </p:nvSpPr>
        <p:spPr>
          <a:xfrm>
            <a:off x="8343899" y="4457562"/>
            <a:ext cx="633527" cy="604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Lato"/>
              <a:ea typeface="+mn-ea"/>
              <a:cs typeface="+mn-cs"/>
              <a:sym typeface="Arial"/>
            </a:endParaRPr>
          </a:p>
        </p:txBody>
      </p:sp>
      <p:sp>
        <p:nvSpPr>
          <p:cNvPr id="175" name="Oval 39">
            <a:extLst>
              <a:ext uri="{FF2B5EF4-FFF2-40B4-BE49-F238E27FC236}">
                <a16:creationId xmlns:a16="http://schemas.microsoft.com/office/drawing/2014/main" id="{DB59E9D2-867D-455D-848F-ABC83A6D606B}"/>
              </a:ext>
            </a:extLst>
          </p:cNvPr>
          <p:cNvSpPr>
            <a:spLocks noChangeArrowheads="1"/>
          </p:cNvSpPr>
          <p:nvPr/>
        </p:nvSpPr>
        <p:spPr bwMode="auto">
          <a:xfrm>
            <a:off x="4474957" y="4703718"/>
            <a:ext cx="154819" cy="142827"/>
          </a:xfrm>
          <a:prstGeom prst="ellipse">
            <a:avLst/>
          </a:prstGeom>
          <a:solidFill>
            <a:srgbClr val="C0BFC7"/>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a:ln>
                <a:noFill/>
              </a:ln>
              <a:solidFill>
                <a:prstClr val="black"/>
              </a:solidFill>
              <a:effectLst/>
              <a:uLnTx/>
              <a:uFillTx/>
              <a:latin typeface="Lato"/>
              <a:ea typeface="+mn-ea"/>
              <a:cs typeface="Arial"/>
              <a:sym typeface="Arial"/>
            </a:endParaRPr>
          </a:p>
        </p:txBody>
      </p:sp>
    </p:spTree>
    <p:extLst>
      <p:ext uri="{BB962C8B-B14F-4D97-AF65-F5344CB8AC3E}">
        <p14:creationId xmlns:p14="http://schemas.microsoft.com/office/powerpoint/2010/main" val="4012952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ppt_x"/>
                                          </p:val>
                                        </p:tav>
                                        <p:tav tm="100000">
                                          <p:val>
                                            <p:strVal val="#ppt_x"/>
                                          </p:val>
                                        </p:tav>
                                      </p:tavLst>
                                    </p:anim>
                                    <p:anim calcmode="lin" valueType="num">
                                      <p:cBhvr additive="base">
                                        <p:cTn id="92" dur="5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additive="base">
                                        <p:cTn id="123" dur="500" fill="hold"/>
                                        <p:tgtEl>
                                          <p:spTgt spid="36"/>
                                        </p:tgtEl>
                                        <p:attrNameLst>
                                          <p:attrName>ppt_x</p:attrName>
                                        </p:attrNameLst>
                                      </p:cBhvr>
                                      <p:tavLst>
                                        <p:tav tm="0">
                                          <p:val>
                                            <p:strVal val="#ppt_x"/>
                                          </p:val>
                                        </p:tav>
                                        <p:tav tm="100000">
                                          <p:val>
                                            <p:strVal val="#ppt_x"/>
                                          </p:val>
                                        </p:tav>
                                      </p:tavLst>
                                    </p:anim>
                                    <p:anim calcmode="lin" valueType="num">
                                      <p:cBhvr additive="base">
                                        <p:cTn id="124" dur="500" fill="hold"/>
                                        <p:tgtEl>
                                          <p:spTgt spid="36"/>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500" fill="hold"/>
                                        <p:tgtEl>
                                          <p:spTgt spid="38"/>
                                        </p:tgtEl>
                                        <p:attrNameLst>
                                          <p:attrName>ppt_x</p:attrName>
                                        </p:attrNameLst>
                                      </p:cBhvr>
                                      <p:tavLst>
                                        <p:tav tm="0">
                                          <p:val>
                                            <p:strVal val="#ppt_x"/>
                                          </p:val>
                                        </p:tav>
                                        <p:tav tm="100000">
                                          <p:val>
                                            <p:strVal val="#ppt_x"/>
                                          </p:val>
                                        </p:tav>
                                      </p:tavLst>
                                    </p:anim>
                                    <p:anim calcmode="lin" valueType="num">
                                      <p:cBhvr additive="base">
                                        <p:cTn id="132" dur="500" fill="hold"/>
                                        <p:tgtEl>
                                          <p:spTgt spid="3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nodePh="1">
                                  <p:stCondLst>
                                    <p:cond delay="0"/>
                                  </p:stCondLst>
                                  <p:endCondLst>
                                    <p:cond evt="begin" delay="0">
                                      <p:tn val="133"/>
                                    </p:cond>
                                  </p:endCondLst>
                                  <p:childTnLst>
                                    <p:set>
                                      <p:cBhvr>
                                        <p:cTn id="134" dur="1" fill="hold">
                                          <p:stCondLst>
                                            <p:cond delay="0"/>
                                          </p:stCondLst>
                                        </p:cTn>
                                        <p:tgtEl>
                                          <p:spTgt spid="39"/>
                                        </p:tgtEl>
                                        <p:attrNameLst>
                                          <p:attrName>style.visibility</p:attrName>
                                        </p:attrNameLst>
                                      </p:cBhvr>
                                      <p:to>
                                        <p:strVal val="visible"/>
                                      </p:to>
                                    </p:set>
                                    <p:anim calcmode="lin" valueType="num">
                                      <p:cBhvr additive="base">
                                        <p:cTn id="135" dur="500" fill="hold"/>
                                        <p:tgtEl>
                                          <p:spTgt spid="39"/>
                                        </p:tgtEl>
                                        <p:attrNameLst>
                                          <p:attrName>ppt_x</p:attrName>
                                        </p:attrNameLst>
                                      </p:cBhvr>
                                      <p:tavLst>
                                        <p:tav tm="0">
                                          <p:val>
                                            <p:strVal val="#ppt_x"/>
                                          </p:val>
                                        </p:tav>
                                        <p:tav tm="100000">
                                          <p:val>
                                            <p:strVal val="#ppt_x"/>
                                          </p:val>
                                        </p:tav>
                                      </p:tavLst>
                                    </p:anim>
                                    <p:anim calcmode="lin" valueType="num">
                                      <p:cBhvr additive="base">
                                        <p:cTn id="136" dur="500" fill="hold"/>
                                        <p:tgtEl>
                                          <p:spTgt spid="3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additive="base">
                                        <p:cTn id="139" dur="500" fill="hold"/>
                                        <p:tgtEl>
                                          <p:spTgt spid="40"/>
                                        </p:tgtEl>
                                        <p:attrNameLst>
                                          <p:attrName>ppt_x</p:attrName>
                                        </p:attrNameLst>
                                      </p:cBhvr>
                                      <p:tavLst>
                                        <p:tav tm="0">
                                          <p:val>
                                            <p:strVal val="#ppt_x"/>
                                          </p:val>
                                        </p:tav>
                                        <p:tav tm="100000">
                                          <p:val>
                                            <p:strVal val="#ppt_x"/>
                                          </p:val>
                                        </p:tav>
                                      </p:tavLst>
                                    </p:anim>
                                    <p:anim calcmode="lin" valueType="num">
                                      <p:cBhvr additive="base">
                                        <p:cTn id="140" dur="500" fill="hold"/>
                                        <p:tgtEl>
                                          <p:spTgt spid="40"/>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 calcmode="lin" valueType="num">
                                      <p:cBhvr additive="base">
                                        <p:cTn id="143" dur="500" fill="hold"/>
                                        <p:tgtEl>
                                          <p:spTgt spid="41"/>
                                        </p:tgtEl>
                                        <p:attrNameLst>
                                          <p:attrName>ppt_x</p:attrName>
                                        </p:attrNameLst>
                                      </p:cBhvr>
                                      <p:tavLst>
                                        <p:tav tm="0">
                                          <p:val>
                                            <p:strVal val="#ppt_x"/>
                                          </p:val>
                                        </p:tav>
                                        <p:tav tm="100000">
                                          <p:val>
                                            <p:strVal val="#ppt_x"/>
                                          </p:val>
                                        </p:tav>
                                      </p:tavLst>
                                    </p:anim>
                                    <p:anim calcmode="lin" valueType="num">
                                      <p:cBhvr additive="base">
                                        <p:cTn id="144" dur="500" fill="hold"/>
                                        <p:tgtEl>
                                          <p:spTgt spid="41"/>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additive="base">
                                        <p:cTn id="147" dur="500" fill="hold"/>
                                        <p:tgtEl>
                                          <p:spTgt spid="42"/>
                                        </p:tgtEl>
                                        <p:attrNameLst>
                                          <p:attrName>ppt_x</p:attrName>
                                        </p:attrNameLst>
                                      </p:cBhvr>
                                      <p:tavLst>
                                        <p:tav tm="0">
                                          <p:val>
                                            <p:strVal val="#ppt_x"/>
                                          </p:val>
                                        </p:tav>
                                        <p:tav tm="100000">
                                          <p:val>
                                            <p:strVal val="#ppt_x"/>
                                          </p:val>
                                        </p:tav>
                                      </p:tavLst>
                                    </p:anim>
                                    <p:anim calcmode="lin" valueType="num">
                                      <p:cBhvr additive="base">
                                        <p:cTn id="148" dur="500" fill="hold"/>
                                        <p:tgtEl>
                                          <p:spTgt spid="42"/>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fill="hold"/>
                                        <p:tgtEl>
                                          <p:spTgt spid="43"/>
                                        </p:tgtEl>
                                        <p:attrNameLst>
                                          <p:attrName>ppt_x</p:attrName>
                                        </p:attrNameLst>
                                      </p:cBhvr>
                                      <p:tavLst>
                                        <p:tav tm="0">
                                          <p:val>
                                            <p:strVal val="#ppt_x"/>
                                          </p:val>
                                        </p:tav>
                                        <p:tav tm="100000">
                                          <p:val>
                                            <p:strVal val="#ppt_x"/>
                                          </p:val>
                                        </p:tav>
                                      </p:tavLst>
                                    </p:anim>
                                    <p:anim calcmode="lin" valueType="num">
                                      <p:cBhvr additive="base">
                                        <p:cTn id="152" dur="500" fill="hold"/>
                                        <p:tgtEl>
                                          <p:spTgt spid="4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 calcmode="lin" valueType="num">
                                      <p:cBhvr additive="base">
                                        <p:cTn id="155" dur="500" fill="hold"/>
                                        <p:tgtEl>
                                          <p:spTgt spid="44"/>
                                        </p:tgtEl>
                                        <p:attrNameLst>
                                          <p:attrName>ppt_x</p:attrName>
                                        </p:attrNameLst>
                                      </p:cBhvr>
                                      <p:tavLst>
                                        <p:tav tm="0">
                                          <p:val>
                                            <p:strVal val="#ppt_x"/>
                                          </p:val>
                                        </p:tav>
                                        <p:tav tm="100000">
                                          <p:val>
                                            <p:strVal val="#ppt_x"/>
                                          </p:val>
                                        </p:tav>
                                      </p:tavLst>
                                    </p:anim>
                                    <p:anim calcmode="lin" valueType="num">
                                      <p:cBhvr additive="base">
                                        <p:cTn id="156" dur="500" fill="hold"/>
                                        <p:tgtEl>
                                          <p:spTgt spid="44"/>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45"/>
                                        </p:tgtEl>
                                        <p:attrNameLst>
                                          <p:attrName>style.visibility</p:attrName>
                                        </p:attrNameLst>
                                      </p:cBhvr>
                                      <p:to>
                                        <p:strVal val="visible"/>
                                      </p:to>
                                    </p:set>
                                    <p:anim calcmode="lin" valueType="num">
                                      <p:cBhvr additive="base">
                                        <p:cTn id="159" dur="500" fill="hold"/>
                                        <p:tgtEl>
                                          <p:spTgt spid="45"/>
                                        </p:tgtEl>
                                        <p:attrNameLst>
                                          <p:attrName>ppt_x</p:attrName>
                                        </p:attrNameLst>
                                      </p:cBhvr>
                                      <p:tavLst>
                                        <p:tav tm="0">
                                          <p:val>
                                            <p:strVal val="#ppt_x"/>
                                          </p:val>
                                        </p:tav>
                                        <p:tav tm="100000">
                                          <p:val>
                                            <p:strVal val="#ppt_x"/>
                                          </p:val>
                                        </p:tav>
                                      </p:tavLst>
                                    </p:anim>
                                    <p:anim calcmode="lin" valueType="num">
                                      <p:cBhvr additive="base">
                                        <p:cTn id="160" dur="500" fill="hold"/>
                                        <p:tgtEl>
                                          <p:spTgt spid="4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46"/>
                                        </p:tgtEl>
                                        <p:attrNameLst>
                                          <p:attrName>style.visibility</p:attrName>
                                        </p:attrNameLst>
                                      </p:cBhvr>
                                      <p:to>
                                        <p:strVal val="visible"/>
                                      </p:to>
                                    </p:set>
                                    <p:anim calcmode="lin" valueType="num">
                                      <p:cBhvr additive="base">
                                        <p:cTn id="163" dur="500" fill="hold"/>
                                        <p:tgtEl>
                                          <p:spTgt spid="46"/>
                                        </p:tgtEl>
                                        <p:attrNameLst>
                                          <p:attrName>ppt_x</p:attrName>
                                        </p:attrNameLst>
                                      </p:cBhvr>
                                      <p:tavLst>
                                        <p:tav tm="0">
                                          <p:val>
                                            <p:strVal val="#ppt_x"/>
                                          </p:val>
                                        </p:tav>
                                        <p:tav tm="100000">
                                          <p:val>
                                            <p:strVal val="#ppt_x"/>
                                          </p:val>
                                        </p:tav>
                                      </p:tavLst>
                                    </p:anim>
                                    <p:anim calcmode="lin" valueType="num">
                                      <p:cBhvr additive="base">
                                        <p:cTn id="164" dur="500" fill="hold"/>
                                        <p:tgtEl>
                                          <p:spTgt spid="46"/>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500" fill="hold"/>
                                        <p:tgtEl>
                                          <p:spTgt spid="47"/>
                                        </p:tgtEl>
                                        <p:attrNameLst>
                                          <p:attrName>ppt_x</p:attrName>
                                        </p:attrNameLst>
                                      </p:cBhvr>
                                      <p:tavLst>
                                        <p:tav tm="0">
                                          <p:val>
                                            <p:strVal val="#ppt_x"/>
                                          </p:val>
                                        </p:tav>
                                        <p:tav tm="100000">
                                          <p:val>
                                            <p:strVal val="#ppt_x"/>
                                          </p:val>
                                        </p:tav>
                                      </p:tavLst>
                                    </p:anim>
                                    <p:anim calcmode="lin" valueType="num">
                                      <p:cBhvr additive="base">
                                        <p:cTn id="168" dur="500" fill="hold"/>
                                        <p:tgtEl>
                                          <p:spTgt spid="47"/>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500" fill="hold"/>
                                        <p:tgtEl>
                                          <p:spTgt spid="48"/>
                                        </p:tgtEl>
                                        <p:attrNameLst>
                                          <p:attrName>ppt_x</p:attrName>
                                        </p:attrNameLst>
                                      </p:cBhvr>
                                      <p:tavLst>
                                        <p:tav tm="0">
                                          <p:val>
                                            <p:strVal val="#ppt_x"/>
                                          </p:val>
                                        </p:tav>
                                        <p:tav tm="100000">
                                          <p:val>
                                            <p:strVal val="#ppt_x"/>
                                          </p:val>
                                        </p:tav>
                                      </p:tavLst>
                                    </p:anim>
                                    <p:anim calcmode="lin" valueType="num">
                                      <p:cBhvr additive="base">
                                        <p:cTn id="172" dur="500" fill="hold"/>
                                        <p:tgtEl>
                                          <p:spTgt spid="48"/>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49"/>
                                        </p:tgtEl>
                                        <p:attrNameLst>
                                          <p:attrName>style.visibility</p:attrName>
                                        </p:attrNameLst>
                                      </p:cBhvr>
                                      <p:to>
                                        <p:strVal val="visible"/>
                                      </p:to>
                                    </p:set>
                                    <p:anim calcmode="lin" valueType="num">
                                      <p:cBhvr additive="base">
                                        <p:cTn id="175" dur="500" fill="hold"/>
                                        <p:tgtEl>
                                          <p:spTgt spid="49"/>
                                        </p:tgtEl>
                                        <p:attrNameLst>
                                          <p:attrName>ppt_x</p:attrName>
                                        </p:attrNameLst>
                                      </p:cBhvr>
                                      <p:tavLst>
                                        <p:tav tm="0">
                                          <p:val>
                                            <p:strVal val="#ppt_x"/>
                                          </p:val>
                                        </p:tav>
                                        <p:tav tm="100000">
                                          <p:val>
                                            <p:strVal val="#ppt_x"/>
                                          </p:val>
                                        </p:tav>
                                      </p:tavLst>
                                    </p:anim>
                                    <p:anim calcmode="lin" valueType="num">
                                      <p:cBhvr additive="base">
                                        <p:cTn id="176" dur="500" fill="hold"/>
                                        <p:tgtEl>
                                          <p:spTgt spid="49"/>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 calcmode="lin" valueType="num">
                                      <p:cBhvr additive="base">
                                        <p:cTn id="179" dur="500" fill="hold"/>
                                        <p:tgtEl>
                                          <p:spTgt spid="50"/>
                                        </p:tgtEl>
                                        <p:attrNameLst>
                                          <p:attrName>ppt_x</p:attrName>
                                        </p:attrNameLst>
                                      </p:cBhvr>
                                      <p:tavLst>
                                        <p:tav tm="0">
                                          <p:val>
                                            <p:strVal val="#ppt_x"/>
                                          </p:val>
                                        </p:tav>
                                        <p:tav tm="100000">
                                          <p:val>
                                            <p:strVal val="#ppt_x"/>
                                          </p:val>
                                        </p:tav>
                                      </p:tavLst>
                                    </p:anim>
                                    <p:anim calcmode="lin" valueType="num">
                                      <p:cBhvr additive="base">
                                        <p:cTn id="180" dur="500" fill="hold"/>
                                        <p:tgtEl>
                                          <p:spTgt spid="50"/>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52"/>
                                        </p:tgtEl>
                                        <p:attrNameLst>
                                          <p:attrName>style.visibility</p:attrName>
                                        </p:attrNameLst>
                                      </p:cBhvr>
                                      <p:to>
                                        <p:strVal val="visible"/>
                                      </p:to>
                                    </p:set>
                                    <p:anim calcmode="lin" valueType="num">
                                      <p:cBhvr additive="base">
                                        <p:cTn id="187" dur="500" fill="hold"/>
                                        <p:tgtEl>
                                          <p:spTgt spid="52"/>
                                        </p:tgtEl>
                                        <p:attrNameLst>
                                          <p:attrName>ppt_x</p:attrName>
                                        </p:attrNameLst>
                                      </p:cBhvr>
                                      <p:tavLst>
                                        <p:tav tm="0">
                                          <p:val>
                                            <p:strVal val="#ppt_x"/>
                                          </p:val>
                                        </p:tav>
                                        <p:tav tm="100000">
                                          <p:val>
                                            <p:strVal val="#ppt_x"/>
                                          </p:val>
                                        </p:tav>
                                      </p:tavLst>
                                    </p:anim>
                                    <p:anim calcmode="lin" valueType="num">
                                      <p:cBhvr additive="base">
                                        <p:cTn id="188" dur="500" fill="hold"/>
                                        <p:tgtEl>
                                          <p:spTgt spid="52"/>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53"/>
                                        </p:tgtEl>
                                        <p:attrNameLst>
                                          <p:attrName>style.visibility</p:attrName>
                                        </p:attrNameLst>
                                      </p:cBhvr>
                                      <p:to>
                                        <p:strVal val="visible"/>
                                      </p:to>
                                    </p:set>
                                    <p:anim calcmode="lin" valueType="num">
                                      <p:cBhvr additive="base">
                                        <p:cTn id="191" dur="500" fill="hold"/>
                                        <p:tgtEl>
                                          <p:spTgt spid="53"/>
                                        </p:tgtEl>
                                        <p:attrNameLst>
                                          <p:attrName>ppt_x</p:attrName>
                                        </p:attrNameLst>
                                      </p:cBhvr>
                                      <p:tavLst>
                                        <p:tav tm="0">
                                          <p:val>
                                            <p:strVal val="#ppt_x"/>
                                          </p:val>
                                        </p:tav>
                                        <p:tav tm="100000">
                                          <p:val>
                                            <p:strVal val="#ppt_x"/>
                                          </p:val>
                                        </p:tav>
                                      </p:tavLst>
                                    </p:anim>
                                    <p:anim calcmode="lin" valueType="num">
                                      <p:cBhvr additive="base">
                                        <p:cTn id="192" dur="500" fill="hold"/>
                                        <p:tgtEl>
                                          <p:spTgt spid="53"/>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54"/>
                                        </p:tgtEl>
                                        <p:attrNameLst>
                                          <p:attrName>style.visibility</p:attrName>
                                        </p:attrNameLst>
                                      </p:cBhvr>
                                      <p:to>
                                        <p:strVal val="visible"/>
                                      </p:to>
                                    </p:set>
                                    <p:anim calcmode="lin" valueType="num">
                                      <p:cBhvr additive="base">
                                        <p:cTn id="195" dur="500" fill="hold"/>
                                        <p:tgtEl>
                                          <p:spTgt spid="54"/>
                                        </p:tgtEl>
                                        <p:attrNameLst>
                                          <p:attrName>ppt_x</p:attrName>
                                        </p:attrNameLst>
                                      </p:cBhvr>
                                      <p:tavLst>
                                        <p:tav tm="0">
                                          <p:val>
                                            <p:strVal val="#ppt_x"/>
                                          </p:val>
                                        </p:tav>
                                        <p:tav tm="100000">
                                          <p:val>
                                            <p:strVal val="#ppt_x"/>
                                          </p:val>
                                        </p:tav>
                                      </p:tavLst>
                                    </p:anim>
                                    <p:anim calcmode="lin" valueType="num">
                                      <p:cBhvr additive="base">
                                        <p:cTn id="196" dur="500" fill="hold"/>
                                        <p:tgtEl>
                                          <p:spTgt spid="54"/>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55"/>
                                        </p:tgtEl>
                                        <p:attrNameLst>
                                          <p:attrName>style.visibility</p:attrName>
                                        </p:attrNameLst>
                                      </p:cBhvr>
                                      <p:to>
                                        <p:strVal val="visible"/>
                                      </p:to>
                                    </p:set>
                                    <p:anim calcmode="lin" valueType="num">
                                      <p:cBhvr additive="base">
                                        <p:cTn id="199" dur="500" fill="hold"/>
                                        <p:tgtEl>
                                          <p:spTgt spid="55"/>
                                        </p:tgtEl>
                                        <p:attrNameLst>
                                          <p:attrName>ppt_x</p:attrName>
                                        </p:attrNameLst>
                                      </p:cBhvr>
                                      <p:tavLst>
                                        <p:tav tm="0">
                                          <p:val>
                                            <p:strVal val="#ppt_x"/>
                                          </p:val>
                                        </p:tav>
                                        <p:tav tm="100000">
                                          <p:val>
                                            <p:strVal val="#ppt_x"/>
                                          </p:val>
                                        </p:tav>
                                      </p:tavLst>
                                    </p:anim>
                                    <p:anim calcmode="lin" valueType="num">
                                      <p:cBhvr additive="base">
                                        <p:cTn id="200" dur="500" fill="hold"/>
                                        <p:tgtEl>
                                          <p:spTgt spid="55"/>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56"/>
                                        </p:tgtEl>
                                        <p:attrNameLst>
                                          <p:attrName>style.visibility</p:attrName>
                                        </p:attrNameLst>
                                      </p:cBhvr>
                                      <p:to>
                                        <p:strVal val="visible"/>
                                      </p:to>
                                    </p:set>
                                    <p:anim calcmode="lin" valueType="num">
                                      <p:cBhvr additive="base">
                                        <p:cTn id="203" dur="500" fill="hold"/>
                                        <p:tgtEl>
                                          <p:spTgt spid="56"/>
                                        </p:tgtEl>
                                        <p:attrNameLst>
                                          <p:attrName>ppt_x</p:attrName>
                                        </p:attrNameLst>
                                      </p:cBhvr>
                                      <p:tavLst>
                                        <p:tav tm="0">
                                          <p:val>
                                            <p:strVal val="#ppt_x"/>
                                          </p:val>
                                        </p:tav>
                                        <p:tav tm="100000">
                                          <p:val>
                                            <p:strVal val="#ppt_x"/>
                                          </p:val>
                                        </p:tav>
                                      </p:tavLst>
                                    </p:anim>
                                    <p:anim calcmode="lin" valueType="num">
                                      <p:cBhvr additive="base">
                                        <p:cTn id="204" dur="500" fill="hold"/>
                                        <p:tgtEl>
                                          <p:spTgt spid="56"/>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57"/>
                                        </p:tgtEl>
                                        <p:attrNameLst>
                                          <p:attrName>style.visibility</p:attrName>
                                        </p:attrNameLst>
                                      </p:cBhvr>
                                      <p:to>
                                        <p:strVal val="visible"/>
                                      </p:to>
                                    </p:set>
                                    <p:anim calcmode="lin" valueType="num">
                                      <p:cBhvr additive="base">
                                        <p:cTn id="207" dur="500" fill="hold"/>
                                        <p:tgtEl>
                                          <p:spTgt spid="57"/>
                                        </p:tgtEl>
                                        <p:attrNameLst>
                                          <p:attrName>ppt_x</p:attrName>
                                        </p:attrNameLst>
                                      </p:cBhvr>
                                      <p:tavLst>
                                        <p:tav tm="0">
                                          <p:val>
                                            <p:strVal val="#ppt_x"/>
                                          </p:val>
                                        </p:tav>
                                        <p:tav tm="100000">
                                          <p:val>
                                            <p:strVal val="#ppt_x"/>
                                          </p:val>
                                        </p:tav>
                                      </p:tavLst>
                                    </p:anim>
                                    <p:anim calcmode="lin" valueType="num">
                                      <p:cBhvr additive="base">
                                        <p:cTn id="208" dur="500" fill="hold"/>
                                        <p:tgtEl>
                                          <p:spTgt spid="57"/>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58"/>
                                        </p:tgtEl>
                                        <p:attrNameLst>
                                          <p:attrName>style.visibility</p:attrName>
                                        </p:attrNameLst>
                                      </p:cBhvr>
                                      <p:to>
                                        <p:strVal val="visible"/>
                                      </p:to>
                                    </p:set>
                                    <p:anim calcmode="lin" valueType="num">
                                      <p:cBhvr additive="base">
                                        <p:cTn id="211" dur="500" fill="hold"/>
                                        <p:tgtEl>
                                          <p:spTgt spid="58"/>
                                        </p:tgtEl>
                                        <p:attrNameLst>
                                          <p:attrName>ppt_x</p:attrName>
                                        </p:attrNameLst>
                                      </p:cBhvr>
                                      <p:tavLst>
                                        <p:tav tm="0">
                                          <p:val>
                                            <p:strVal val="#ppt_x"/>
                                          </p:val>
                                        </p:tav>
                                        <p:tav tm="100000">
                                          <p:val>
                                            <p:strVal val="#ppt_x"/>
                                          </p:val>
                                        </p:tav>
                                      </p:tavLst>
                                    </p:anim>
                                    <p:anim calcmode="lin" valueType="num">
                                      <p:cBhvr additive="base">
                                        <p:cTn id="212" dur="500" fill="hold"/>
                                        <p:tgtEl>
                                          <p:spTgt spid="58"/>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59"/>
                                        </p:tgtEl>
                                        <p:attrNameLst>
                                          <p:attrName>style.visibility</p:attrName>
                                        </p:attrNameLst>
                                      </p:cBhvr>
                                      <p:to>
                                        <p:strVal val="visible"/>
                                      </p:to>
                                    </p:set>
                                    <p:anim calcmode="lin" valueType="num">
                                      <p:cBhvr additive="base">
                                        <p:cTn id="215" dur="500" fill="hold"/>
                                        <p:tgtEl>
                                          <p:spTgt spid="59"/>
                                        </p:tgtEl>
                                        <p:attrNameLst>
                                          <p:attrName>ppt_x</p:attrName>
                                        </p:attrNameLst>
                                      </p:cBhvr>
                                      <p:tavLst>
                                        <p:tav tm="0">
                                          <p:val>
                                            <p:strVal val="#ppt_x"/>
                                          </p:val>
                                        </p:tav>
                                        <p:tav tm="100000">
                                          <p:val>
                                            <p:strVal val="#ppt_x"/>
                                          </p:val>
                                        </p:tav>
                                      </p:tavLst>
                                    </p:anim>
                                    <p:anim calcmode="lin" valueType="num">
                                      <p:cBhvr additive="base">
                                        <p:cTn id="216" dur="500" fill="hold"/>
                                        <p:tgtEl>
                                          <p:spTgt spid="59"/>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60"/>
                                        </p:tgtEl>
                                        <p:attrNameLst>
                                          <p:attrName>style.visibility</p:attrName>
                                        </p:attrNameLst>
                                      </p:cBhvr>
                                      <p:to>
                                        <p:strVal val="visible"/>
                                      </p:to>
                                    </p:set>
                                    <p:anim calcmode="lin" valueType="num">
                                      <p:cBhvr additive="base">
                                        <p:cTn id="219" dur="500" fill="hold"/>
                                        <p:tgtEl>
                                          <p:spTgt spid="60"/>
                                        </p:tgtEl>
                                        <p:attrNameLst>
                                          <p:attrName>ppt_x</p:attrName>
                                        </p:attrNameLst>
                                      </p:cBhvr>
                                      <p:tavLst>
                                        <p:tav tm="0">
                                          <p:val>
                                            <p:strVal val="#ppt_x"/>
                                          </p:val>
                                        </p:tav>
                                        <p:tav tm="100000">
                                          <p:val>
                                            <p:strVal val="#ppt_x"/>
                                          </p:val>
                                        </p:tav>
                                      </p:tavLst>
                                    </p:anim>
                                    <p:anim calcmode="lin" valueType="num">
                                      <p:cBhvr additive="base">
                                        <p:cTn id="220" dur="500" fill="hold"/>
                                        <p:tgtEl>
                                          <p:spTgt spid="60"/>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61"/>
                                        </p:tgtEl>
                                        <p:attrNameLst>
                                          <p:attrName>style.visibility</p:attrName>
                                        </p:attrNameLst>
                                      </p:cBhvr>
                                      <p:to>
                                        <p:strVal val="visible"/>
                                      </p:to>
                                    </p:set>
                                    <p:anim calcmode="lin" valueType="num">
                                      <p:cBhvr additive="base">
                                        <p:cTn id="223" dur="500" fill="hold"/>
                                        <p:tgtEl>
                                          <p:spTgt spid="61"/>
                                        </p:tgtEl>
                                        <p:attrNameLst>
                                          <p:attrName>ppt_x</p:attrName>
                                        </p:attrNameLst>
                                      </p:cBhvr>
                                      <p:tavLst>
                                        <p:tav tm="0">
                                          <p:val>
                                            <p:strVal val="#ppt_x"/>
                                          </p:val>
                                        </p:tav>
                                        <p:tav tm="100000">
                                          <p:val>
                                            <p:strVal val="#ppt_x"/>
                                          </p:val>
                                        </p:tav>
                                      </p:tavLst>
                                    </p:anim>
                                    <p:anim calcmode="lin" valueType="num">
                                      <p:cBhvr additive="base">
                                        <p:cTn id="224" dur="500" fill="hold"/>
                                        <p:tgtEl>
                                          <p:spTgt spid="61"/>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62"/>
                                        </p:tgtEl>
                                        <p:attrNameLst>
                                          <p:attrName>style.visibility</p:attrName>
                                        </p:attrNameLst>
                                      </p:cBhvr>
                                      <p:to>
                                        <p:strVal val="visible"/>
                                      </p:to>
                                    </p:set>
                                    <p:anim calcmode="lin" valueType="num">
                                      <p:cBhvr additive="base">
                                        <p:cTn id="227" dur="500" fill="hold"/>
                                        <p:tgtEl>
                                          <p:spTgt spid="62"/>
                                        </p:tgtEl>
                                        <p:attrNameLst>
                                          <p:attrName>ppt_x</p:attrName>
                                        </p:attrNameLst>
                                      </p:cBhvr>
                                      <p:tavLst>
                                        <p:tav tm="0">
                                          <p:val>
                                            <p:strVal val="#ppt_x"/>
                                          </p:val>
                                        </p:tav>
                                        <p:tav tm="100000">
                                          <p:val>
                                            <p:strVal val="#ppt_x"/>
                                          </p:val>
                                        </p:tav>
                                      </p:tavLst>
                                    </p:anim>
                                    <p:anim calcmode="lin" valueType="num">
                                      <p:cBhvr additive="base">
                                        <p:cTn id="228" dur="500" fill="hold"/>
                                        <p:tgtEl>
                                          <p:spTgt spid="62"/>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63"/>
                                        </p:tgtEl>
                                        <p:attrNameLst>
                                          <p:attrName>style.visibility</p:attrName>
                                        </p:attrNameLst>
                                      </p:cBhvr>
                                      <p:to>
                                        <p:strVal val="visible"/>
                                      </p:to>
                                    </p:set>
                                    <p:anim calcmode="lin" valueType="num">
                                      <p:cBhvr additive="base">
                                        <p:cTn id="231" dur="500" fill="hold"/>
                                        <p:tgtEl>
                                          <p:spTgt spid="63"/>
                                        </p:tgtEl>
                                        <p:attrNameLst>
                                          <p:attrName>ppt_x</p:attrName>
                                        </p:attrNameLst>
                                      </p:cBhvr>
                                      <p:tavLst>
                                        <p:tav tm="0">
                                          <p:val>
                                            <p:strVal val="#ppt_x"/>
                                          </p:val>
                                        </p:tav>
                                        <p:tav tm="100000">
                                          <p:val>
                                            <p:strVal val="#ppt_x"/>
                                          </p:val>
                                        </p:tav>
                                      </p:tavLst>
                                    </p:anim>
                                    <p:anim calcmode="lin" valueType="num">
                                      <p:cBhvr additive="base">
                                        <p:cTn id="232" dur="500" fill="hold"/>
                                        <p:tgtEl>
                                          <p:spTgt spid="63"/>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64"/>
                                        </p:tgtEl>
                                        <p:attrNameLst>
                                          <p:attrName>style.visibility</p:attrName>
                                        </p:attrNameLst>
                                      </p:cBhvr>
                                      <p:to>
                                        <p:strVal val="visible"/>
                                      </p:to>
                                    </p:set>
                                    <p:anim calcmode="lin" valueType="num">
                                      <p:cBhvr additive="base">
                                        <p:cTn id="235" dur="500" fill="hold"/>
                                        <p:tgtEl>
                                          <p:spTgt spid="64"/>
                                        </p:tgtEl>
                                        <p:attrNameLst>
                                          <p:attrName>ppt_x</p:attrName>
                                        </p:attrNameLst>
                                      </p:cBhvr>
                                      <p:tavLst>
                                        <p:tav tm="0">
                                          <p:val>
                                            <p:strVal val="#ppt_x"/>
                                          </p:val>
                                        </p:tav>
                                        <p:tav tm="100000">
                                          <p:val>
                                            <p:strVal val="#ppt_x"/>
                                          </p:val>
                                        </p:tav>
                                      </p:tavLst>
                                    </p:anim>
                                    <p:anim calcmode="lin" valueType="num">
                                      <p:cBhvr additive="base">
                                        <p:cTn id="236" dur="500" fill="hold"/>
                                        <p:tgtEl>
                                          <p:spTgt spid="64"/>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109"/>
                                        </p:tgtEl>
                                        <p:attrNameLst>
                                          <p:attrName>style.visibility</p:attrName>
                                        </p:attrNameLst>
                                      </p:cBhvr>
                                      <p:to>
                                        <p:strVal val="visible"/>
                                      </p:to>
                                    </p:set>
                                    <p:anim calcmode="lin" valueType="num">
                                      <p:cBhvr additive="base">
                                        <p:cTn id="239" dur="500" fill="hold"/>
                                        <p:tgtEl>
                                          <p:spTgt spid="109"/>
                                        </p:tgtEl>
                                        <p:attrNameLst>
                                          <p:attrName>ppt_x</p:attrName>
                                        </p:attrNameLst>
                                      </p:cBhvr>
                                      <p:tavLst>
                                        <p:tav tm="0">
                                          <p:val>
                                            <p:strVal val="#ppt_x"/>
                                          </p:val>
                                        </p:tav>
                                        <p:tav tm="100000">
                                          <p:val>
                                            <p:strVal val="#ppt_x"/>
                                          </p:val>
                                        </p:tav>
                                      </p:tavLst>
                                    </p:anim>
                                    <p:anim calcmode="lin" valueType="num">
                                      <p:cBhvr additive="base">
                                        <p:cTn id="240" dur="500" fill="hold"/>
                                        <p:tgtEl>
                                          <p:spTgt spid="109"/>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110"/>
                                        </p:tgtEl>
                                        <p:attrNameLst>
                                          <p:attrName>style.visibility</p:attrName>
                                        </p:attrNameLst>
                                      </p:cBhvr>
                                      <p:to>
                                        <p:strVal val="visible"/>
                                      </p:to>
                                    </p:set>
                                    <p:anim calcmode="lin" valueType="num">
                                      <p:cBhvr additive="base">
                                        <p:cTn id="243" dur="500" fill="hold"/>
                                        <p:tgtEl>
                                          <p:spTgt spid="110"/>
                                        </p:tgtEl>
                                        <p:attrNameLst>
                                          <p:attrName>ppt_x</p:attrName>
                                        </p:attrNameLst>
                                      </p:cBhvr>
                                      <p:tavLst>
                                        <p:tav tm="0">
                                          <p:val>
                                            <p:strVal val="#ppt_x"/>
                                          </p:val>
                                        </p:tav>
                                        <p:tav tm="100000">
                                          <p:val>
                                            <p:strVal val="#ppt_x"/>
                                          </p:val>
                                        </p:tav>
                                      </p:tavLst>
                                    </p:anim>
                                    <p:anim calcmode="lin" valueType="num">
                                      <p:cBhvr additive="base">
                                        <p:cTn id="244" dur="500" fill="hold"/>
                                        <p:tgtEl>
                                          <p:spTgt spid="110"/>
                                        </p:tgtEl>
                                        <p:attrNameLst>
                                          <p:attrName>ppt_y</p:attrName>
                                        </p:attrNameLst>
                                      </p:cBhvr>
                                      <p:tavLst>
                                        <p:tav tm="0">
                                          <p:val>
                                            <p:strVal val="1+#ppt_h/2"/>
                                          </p:val>
                                        </p:tav>
                                        <p:tav tm="100000">
                                          <p:val>
                                            <p:strVal val="#ppt_y"/>
                                          </p:val>
                                        </p:tav>
                                      </p:tavLst>
                                    </p:anim>
                                  </p:childTnLst>
                                </p:cTn>
                              </p:par>
                              <p:par>
                                <p:cTn id="245" presetID="2" presetClass="entr" presetSubtype="4" fill="hold" grpId="0" nodeType="withEffect">
                                  <p:stCondLst>
                                    <p:cond delay="0"/>
                                  </p:stCondLst>
                                  <p:childTnLst>
                                    <p:set>
                                      <p:cBhvr>
                                        <p:cTn id="246" dur="1" fill="hold">
                                          <p:stCondLst>
                                            <p:cond delay="0"/>
                                          </p:stCondLst>
                                        </p:cTn>
                                        <p:tgtEl>
                                          <p:spTgt spid="129"/>
                                        </p:tgtEl>
                                        <p:attrNameLst>
                                          <p:attrName>style.visibility</p:attrName>
                                        </p:attrNameLst>
                                      </p:cBhvr>
                                      <p:to>
                                        <p:strVal val="visible"/>
                                      </p:to>
                                    </p:set>
                                    <p:anim calcmode="lin" valueType="num">
                                      <p:cBhvr additive="base">
                                        <p:cTn id="247" dur="500" fill="hold"/>
                                        <p:tgtEl>
                                          <p:spTgt spid="129"/>
                                        </p:tgtEl>
                                        <p:attrNameLst>
                                          <p:attrName>ppt_x</p:attrName>
                                        </p:attrNameLst>
                                      </p:cBhvr>
                                      <p:tavLst>
                                        <p:tav tm="0">
                                          <p:val>
                                            <p:strVal val="#ppt_x"/>
                                          </p:val>
                                        </p:tav>
                                        <p:tav tm="100000">
                                          <p:val>
                                            <p:strVal val="#ppt_x"/>
                                          </p:val>
                                        </p:tav>
                                      </p:tavLst>
                                    </p:anim>
                                    <p:anim calcmode="lin" valueType="num">
                                      <p:cBhvr additive="base">
                                        <p:cTn id="248" dur="500" fill="hold"/>
                                        <p:tgtEl>
                                          <p:spTgt spid="129"/>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30"/>
                                        </p:tgtEl>
                                        <p:attrNameLst>
                                          <p:attrName>style.visibility</p:attrName>
                                        </p:attrNameLst>
                                      </p:cBhvr>
                                      <p:to>
                                        <p:strVal val="visible"/>
                                      </p:to>
                                    </p:set>
                                    <p:anim calcmode="lin" valueType="num">
                                      <p:cBhvr additive="base">
                                        <p:cTn id="251" dur="500" fill="hold"/>
                                        <p:tgtEl>
                                          <p:spTgt spid="130"/>
                                        </p:tgtEl>
                                        <p:attrNameLst>
                                          <p:attrName>ppt_x</p:attrName>
                                        </p:attrNameLst>
                                      </p:cBhvr>
                                      <p:tavLst>
                                        <p:tav tm="0">
                                          <p:val>
                                            <p:strVal val="#ppt_x"/>
                                          </p:val>
                                        </p:tav>
                                        <p:tav tm="100000">
                                          <p:val>
                                            <p:strVal val="#ppt_x"/>
                                          </p:val>
                                        </p:tav>
                                      </p:tavLst>
                                    </p:anim>
                                    <p:anim calcmode="lin" valueType="num">
                                      <p:cBhvr additive="base">
                                        <p:cTn id="252" dur="500" fill="hold"/>
                                        <p:tgtEl>
                                          <p:spTgt spid="130"/>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31"/>
                                        </p:tgtEl>
                                        <p:attrNameLst>
                                          <p:attrName>style.visibility</p:attrName>
                                        </p:attrNameLst>
                                      </p:cBhvr>
                                      <p:to>
                                        <p:strVal val="visible"/>
                                      </p:to>
                                    </p:set>
                                    <p:anim calcmode="lin" valueType="num">
                                      <p:cBhvr additive="base">
                                        <p:cTn id="255" dur="500" fill="hold"/>
                                        <p:tgtEl>
                                          <p:spTgt spid="131"/>
                                        </p:tgtEl>
                                        <p:attrNameLst>
                                          <p:attrName>ppt_x</p:attrName>
                                        </p:attrNameLst>
                                      </p:cBhvr>
                                      <p:tavLst>
                                        <p:tav tm="0">
                                          <p:val>
                                            <p:strVal val="#ppt_x"/>
                                          </p:val>
                                        </p:tav>
                                        <p:tav tm="100000">
                                          <p:val>
                                            <p:strVal val="#ppt_x"/>
                                          </p:val>
                                        </p:tav>
                                      </p:tavLst>
                                    </p:anim>
                                    <p:anim calcmode="lin" valueType="num">
                                      <p:cBhvr additive="base">
                                        <p:cTn id="256" dur="500" fill="hold"/>
                                        <p:tgtEl>
                                          <p:spTgt spid="131"/>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132"/>
                                        </p:tgtEl>
                                        <p:attrNameLst>
                                          <p:attrName>style.visibility</p:attrName>
                                        </p:attrNameLst>
                                      </p:cBhvr>
                                      <p:to>
                                        <p:strVal val="visible"/>
                                      </p:to>
                                    </p:set>
                                    <p:anim calcmode="lin" valueType="num">
                                      <p:cBhvr additive="base">
                                        <p:cTn id="259" dur="500" fill="hold"/>
                                        <p:tgtEl>
                                          <p:spTgt spid="132"/>
                                        </p:tgtEl>
                                        <p:attrNameLst>
                                          <p:attrName>ppt_x</p:attrName>
                                        </p:attrNameLst>
                                      </p:cBhvr>
                                      <p:tavLst>
                                        <p:tav tm="0">
                                          <p:val>
                                            <p:strVal val="#ppt_x"/>
                                          </p:val>
                                        </p:tav>
                                        <p:tav tm="100000">
                                          <p:val>
                                            <p:strVal val="#ppt_x"/>
                                          </p:val>
                                        </p:tav>
                                      </p:tavLst>
                                    </p:anim>
                                    <p:anim calcmode="lin" valueType="num">
                                      <p:cBhvr additive="base">
                                        <p:cTn id="260" dur="500" fill="hold"/>
                                        <p:tgtEl>
                                          <p:spTgt spid="132"/>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33"/>
                                        </p:tgtEl>
                                        <p:attrNameLst>
                                          <p:attrName>style.visibility</p:attrName>
                                        </p:attrNameLst>
                                      </p:cBhvr>
                                      <p:to>
                                        <p:strVal val="visible"/>
                                      </p:to>
                                    </p:set>
                                    <p:anim calcmode="lin" valueType="num">
                                      <p:cBhvr additive="base">
                                        <p:cTn id="263" dur="500" fill="hold"/>
                                        <p:tgtEl>
                                          <p:spTgt spid="133"/>
                                        </p:tgtEl>
                                        <p:attrNameLst>
                                          <p:attrName>ppt_x</p:attrName>
                                        </p:attrNameLst>
                                      </p:cBhvr>
                                      <p:tavLst>
                                        <p:tav tm="0">
                                          <p:val>
                                            <p:strVal val="#ppt_x"/>
                                          </p:val>
                                        </p:tav>
                                        <p:tav tm="100000">
                                          <p:val>
                                            <p:strVal val="#ppt_x"/>
                                          </p:val>
                                        </p:tav>
                                      </p:tavLst>
                                    </p:anim>
                                    <p:anim calcmode="lin" valueType="num">
                                      <p:cBhvr additive="base">
                                        <p:cTn id="264" dur="500" fill="hold"/>
                                        <p:tgtEl>
                                          <p:spTgt spid="133"/>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additive="base">
                                        <p:cTn id="267" dur="500" fill="hold"/>
                                        <p:tgtEl>
                                          <p:spTgt spid="134"/>
                                        </p:tgtEl>
                                        <p:attrNameLst>
                                          <p:attrName>ppt_x</p:attrName>
                                        </p:attrNameLst>
                                      </p:cBhvr>
                                      <p:tavLst>
                                        <p:tav tm="0">
                                          <p:val>
                                            <p:strVal val="#ppt_x"/>
                                          </p:val>
                                        </p:tav>
                                        <p:tav tm="100000">
                                          <p:val>
                                            <p:strVal val="#ppt_x"/>
                                          </p:val>
                                        </p:tav>
                                      </p:tavLst>
                                    </p:anim>
                                    <p:anim calcmode="lin" valueType="num">
                                      <p:cBhvr additive="base">
                                        <p:cTn id="268" dur="500" fill="hold"/>
                                        <p:tgtEl>
                                          <p:spTgt spid="134"/>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35"/>
                                        </p:tgtEl>
                                        <p:attrNameLst>
                                          <p:attrName>style.visibility</p:attrName>
                                        </p:attrNameLst>
                                      </p:cBhvr>
                                      <p:to>
                                        <p:strVal val="visible"/>
                                      </p:to>
                                    </p:set>
                                    <p:anim calcmode="lin" valueType="num">
                                      <p:cBhvr additive="base">
                                        <p:cTn id="271" dur="500" fill="hold"/>
                                        <p:tgtEl>
                                          <p:spTgt spid="135"/>
                                        </p:tgtEl>
                                        <p:attrNameLst>
                                          <p:attrName>ppt_x</p:attrName>
                                        </p:attrNameLst>
                                      </p:cBhvr>
                                      <p:tavLst>
                                        <p:tav tm="0">
                                          <p:val>
                                            <p:strVal val="#ppt_x"/>
                                          </p:val>
                                        </p:tav>
                                        <p:tav tm="100000">
                                          <p:val>
                                            <p:strVal val="#ppt_x"/>
                                          </p:val>
                                        </p:tav>
                                      </p:tavLst>
                                    </p:anim>
                                    <p:anim calcmode="lin" valueType="num">
                                      <p:cBhvr additive="base">
                                        <p:cTn id="272" dur="500" fill="hold"/>
                                        <p:tgtEl>
                                          <p:spTgt spid="135"/>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136"/>
                                        </p:tgtEl>
                                        <p:attrNameLst>
                                          <p:attrName>style.visibility</p:attrName>
                                        </p:attrNameLst>
                                      </p:cBhvr>
                                      <p:to>
                                        <p:strVal val="visible"/>
                                      </p:to>
                                    </p:set>
                                    <p:anim calcmode="lin" valueType="num">
                                      <p:cBhvr additive="base">
                                        <p:cTn id="275" dur="500" fill="hold"/>
                                        <p:tgtEl>
                                          <p:spTgt spid="136"/>
                                        </p:tgtEl>
                                        <p:attrNameLst>
                                          <p:attrName>ppt_x</p:attrName>
                                        </p:attrNameLst>
                                      </p:cBhvr>
                                      <p:tavLst>
                                        <p:tav tm="0">
                                          <p:val>
                                            <p:strVal val="#ppt_x"/>
                                          </p:val>
                                        </p:tav>
                                        <p:tav tm="100000">
                                          <p:val>
                                            <p:strVal val="#ppt_x"/>
                                          </p:val>
                                        </p:tav>
                                      </p:tavLst>
                                    </p:anim>
                                    <p:anim calcmode="lin" valueType="num">
                                      <p:cBhvr additive="base">
                                        <p:cTn id="276" dur="500" fill="hold"/>
                                        <p:tgtEl>
                                          <p:spTgt spid="136"/>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137"/>
                                        </p:tgtEl>
                                        <p:attrNameLst>
                                          <p:attrName>style.visibility</p:attrName>
                                        </p:attrNameLst>
                                      </p:cBhvr>
                                      <p:to>
                                        <p:strVal val="visible"/>
                                      </p:to>
                                    </p:set>
                                    <p:anim calcmode="lin" valueType="num">
                                      <p:cBhvr additive="base">
                                        <p:cTn id="279" dur="500" fill="hold"/>
                                        <p:tgtEl>
                                          <p:spTgt spid="137"/>
                                        </p:tgtEl>
                                        <p:attrNameLst>
                                          <p:attrName>ppt_x</p:attrName>
                                        </p:attrNameLst>
                                      </p:cBhvr>
                                      <p:tavLst>
                                        <p:tav tm="0">
                                          <p:val>
                                            <p:strVal val="#ppt_x"/>
                                          </p:val>
                                        </p:tav>
                                        <p:tav tm="100000">
                                          <p:val>
                                            <p:strVal val="#ppt_x"/>
                                          </p:val>
                                        </p:tav>
                                      </p:tavLst>
                                    </p:anim>
                                    <p:anim calcmode="lin" valueType="num">
                                      <p:cBhvr additive="base">
                                        <p:cTn id="280" dur="500" fill="hold"/>
                                        <p:tgtEl>
                                          <p:spTgt spid="137"/>
                                        </p:tgtEl>
                                        <p:attrNameLst>
                                          <p:attrName>ppt_y</p:attrName>
                                        </p:attrNameLst>
                                      </p:cBhvr>
                                      <p:tavLst>
                                        <p:tav tm="0">
                                          <p:val>
                                            <p:strVal val="1+#ppt_h/2"/>
                                          </p:val>
                                        </p:tav>
                                        <p:tav tm="100000">
                                          <p:val>
                                            <p:strVal val="#ppt_y"/>
                                          </p:val>
                                        </p:tav>
                                      </p:tavLst>
                                    </p:anim>
                                  </p:childTnLst>
                                </p:cTn>
                              </p:par>
                              <p:par>
                                <p:cTn id="281" presetID="2" presetClass="entr" presetSubtype="4" fill="hold" grpId="0" nodeType="withEffect">
                                  <p:stCondLst>
                                    <p:cond delay="0"/>
                                  </p:stCondLst>
                                  <p:childTnLst>
                                    <p:set>
                                      <p:cBhvr>
                                        <p:cTn id="282" dur="1" fill="hold">
                                          <p:stCondLst>
                                            <p:cond delay="0"/>
                                          </p:stCondLst>
                                        </p:cTn>
                                        <p:tgtEl>
                                          <p:spTgt spid="138"/>
                                        </p:tgtEl>
                                        <p:attrNameLst>
                                          <p:attrName>style.visibility</p:attrName>
                                        </p:attrNameLst>
                                      </p:cBhvr>
                                      <p:to>
                                        <p:strVal val="visible"/>
                                      </p:to>
                                    </p:set>
                                    <p:anim calcmode="lin" valueType="num">
                                      <p:cBhvr additive="base">
                                        <p:cTn id="283" dur="500" fill="hold"/>
                                        <p:tgtEl>
                                          <p:spTgt spid="138"/>
                                        </p:tgtEl>
                                        <p:attrNameLst>
                                          <p:attrName>ppt_x</p:attrName>
                                        </p:attrNameLst>
                                      </p:cBhvr>
                                      <p:tavLst>
                                        <p:tav tm="0">
                                          <p:val>
                                            <p:strVal val="#ppt_x"/>
                                          </p:val>
                                        </p:tav>
                                        <p:tav tm="100000">
                                          <p:val>
                                            <p:strVal val="#ppt_x"/>
                                          </p:val>
                                        </p:tav>
                                      </p:tavLst>
                                    </p:anim>
                                    <p:anim calcmode="lin" valueType="num">
                                      <p:cBhvr additive="base">
                                        <p:cTn id="284" dur="500" fill="hold"/>
                                        <p:tgtEl>
                                          <p:spTgt spid="138"/>
                                        </p:tgtEl>
                                        <p:attrNameLst>
                                          <p:attrName>ppt_y</p:attrName>
                                        </p:attrNameLst>
                                      </p:cBhvr>
                                      <p:tavLst>
                                        <p:tav tm="0">
                                          <p:val>
                                            <p:strVal val="1+#ppt_h/2"/>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139"/>
                                        </p:tgtEl>
                                        <p:attrNameLst>
                                          <p:attrName>style.visibility</p:attrName>
                                        </p:attrNameLst>
                                      </p:cBhvr>
                                      <p:to>
                                        <p:strVal val="visible"/>
                                      </p:to>
                                    </p:set>
                                    <p:anim calcmode="lin" valueType="num">
                                      <p:cBhvr additive="base">
                                        <p:cTn id="287" dur="500" fill="hold"/>
                                        <p:tgtEl>
                                          <p:spTgt spid="139"/>
                                        </p:tgtEl>
                                        <p:attrNameLst>
                                          <p:attrName>ppt_x</p:attrName>
                                        </p:attrNameLst>
                                      </p:cBhvr>
                                      <p:tavLst>
                                        <p:tav tm="0">
                                          <p:val>
                                            <p:strVal val="#ppt_x"/>
                                          </p:val>
                                        </p:tav>
                                        <p:tav tm="100000">
                                          <p:val>
                                            <p:strVal val="#ppt_x"/>
                                          </p:val>
                                        </p:tav>
                                      </p:tavLst>
                                    </p:anim>
                                    <p:anim calcmode="lin" valueType="num">
                                      <p:cBhvr additive="base">
                                        <p:cTn id="288" dur="500" fill="hold"/>
                                        <p:tgtEl>
                                          <p:spTgt spid="139"/>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40"/>
                                        </p:tgtEl>
                                        <p:attrNameLst>
                                          <p:attrName>style.visibility</p:attrName>
                                        </p:attrNameLst>
                                      </p:cBhvr>
                                      <p:to>
                                        <p:strVal val="visible"/>
                                      </p:to>
                                    </p:set>
                                    <p:anim calcmode="lin" valueType="num">
                                      <p:cBhvr additive="base">
                                        <p:cTn id="291" dur="500" fill="hold"/>
                                        <p:tgtEl>
                                          <p:spTgt spid="140"/>
                                        </p:tgtEl>
                                        <p:attrNameLst>
                                          <p:attrName>ppt_x</p:attrName>
                                        </p:attrNameLst>
                                      </p:cBhvr>
                                      <p:tavLst>
                                        <p:tav tm="0">
                                          <p:val>
                                            <p:strVal val="#ppt_x"/>
                                          </p:val>
                                        </p:tav>
                                        <p:tav tm="100000">
                                          <p:val>
                                            <p:strVal val="#ppt_x"/>
                                          </p:val>
                                        </p:tav>
                                      </p:tavLst>
                                    </p:anim>
                                    <p:anim calcmode="lin" valueType="num">
                                      <p:cBhvr additive="base">
                                        <p:cTn id="292" dur="500" fill="hold"/>
                                        <p:tgtEl>
                                          <p:spTgt spid="140"/>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41"/>
                                        </p:tgtEl>
                                        <p:attrNameLst>
                                          <p:attrName>style.visibility</p:attrName>
                                        </p:attrNameLst>
                                      </p:cBhvr>
                                      <p:to>
                                        <p:strVal val="visible"/>
                                      </p:to>
                                    </p:set>
                                    <p:anim calcmode="lin" valueType="num">
                                      <p:cBhvr additive="base">
                                        <p:cTn id="295" dur="500" fill="hold"/>
                                        <p:tgtEl>
                                          <p:spTgt spid="141"/>
                                        </p:tgtEl>
                                        <p:attrNameLst>
                                          <p:attrName>ppt_x</p:attrName>
                                        </p:attrNameLst>
                                      </p:cBhvr>
                                      <p:tavLst>
                                        <p:tav tm="0">
                                          <p:val>
                                            <p:strVal val="#ppt_x"/>
                                          </p:val>
                                        </p:tav>
                                        <p:tav tm="100000">
                                          <p:val>
                                            <p:strVal val="#ppt_x"/>
                                          </p:val>
                                        </p:tav>
                                      </p:tavLst>
                                    </p:anim>
                                    <p:anim calcmode="lin" valueType="num">
                                      <p:cBhvr additive="base">
                                        <p:cTn id="296" dur="500" fill="hold"/>
                                        <p:tgtEl>
                                          <p:spTgt spid="141"/>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42"/>
                                        </p:tgtEl>
                                        <p:attrNameLst>
                                          <p:attrName>style.visibility</p:attrName>
                                        </p:attrNameLst>
                                      </p:cBhvr>
                                      <p:to>
                                        <p:strVal val="visible"/>
                                      </p:to>
                                    </p:set>
                                    <p:anim calcmode="lin" valueType="num">
                                      <p:cBhvr additive="base">
                                        <p:cTn id="299" dur="500" fill="hold"/>
                                        <p:tgtEl>
                                          <p:spTgt spid="142"/>
                                        </p:tgtEl>
                                        <p:attrNameLst>
                                          <p:attrName>ppt_x</p:attrName>
                                        </p:attrNameLst>
                                      </p:cBhvr>
                                      <p:tavLst>
                                        <p:tav tm="0">
                                          <p:val>
                                            <p:strVal val="#ppt_x"/>
                                          </p:val>
                                        </p:tav>
                                        <p:tav tm="100000">
                                          <p:val>
                                            <p:strVal val="#ppt_x"/>
                                          </p:val>
                                        </p:tav>
                                      </p:tavLst>
                                    </p:anim>
                                    <p:anim calcmode="lin" valueType="num">
                                      <p:cBhvr additive="base">
                                        <p:cTn id="300" dur="500" fill="hold"/>
                                        <p:tgtEl>
                                          <p:spTgt spid="142"/>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43"/>
                                        </p:tgtEl>
                                        <p:attrNameLst>
                                          <p:attrName>style.visibility</p:attrName>
                                        </p:attrNameLst>
                                      </p:cBhvr>
                                      <p:to>
                                        <p:strVal val="visible"/>
                                      </p:to>
                                    </p:set>
                                    <p:anim calcmode="lin" valueType="num">
                                      <p:cBhvr additive="base">
                                        <p:cTn id="303" dur="500" fill="hold"/>
                                        <p:tgtEl>
                                          <p:spTgt spid="143"/>
                                        </p:tgtEl>
                                        <p:attrNameLst>
                                          <p:attrName>ppt_x</p:attrName>
                                        </p:attrNameLst>
                                      </p:cBhvr>
                                      <p:tavLst>
                                        <p:tav tm="0">
                                          <p:val>
                                            <p:strVal val="#ppt_x"/>
                                          </p:val>
                                        </p:tav>
                                        <p:tav tm="100000">
                                          <p:val>
                                            <p:strVal val="#ppt_x"/>
                                          </p:val>
                                        </p:tav>
                                      </p:tavLst>
                                    </p:anim>
                                    <p:anim calcmode="lin" valueType="num">
                                      <p:cBhvr additive="base">
                                        <p:cTn id="304" dur="500" fill="hold"/>
                                        <p:tgtEl>
                                          <p:spTgt spid="143"/>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44"/>
                                        </p:tgtEl>
                                        <p:attrNameLst>
                                          <p:attrName>style.visibility</p:attrName>
                                        </p:attrNameLst>
                                      </p:cBhvr>
                                      <p:to>
                                        <p:strVal val="visible"/>
                                      </p:to>
                                    </p:set>
                                    <p:anim calcmode="lin" valueType="num">
                                      <p:cBhvr additive="base">
                                        <p:cTn id="307" dur="500" fill="hold"/>
                                        <p:tgtEl>
                                          <p:spTgt spid="144"/>
                                        </p:tgtEl>
                                        <p:attrNameLst>
                                          <p:attrName>ppt_x</p:attrName>
                                        </p:attrNameLst>
                                      </p:cBhvr>
                                      <p:tavLst>
                                        <p:tav tm="0">
                                          <p:val>
                                            <p:strVal val="#ppt_x"/>
                                          </p:val>
                                        </p:tav>
                                        <p:tav tm="100000">
                                          <p:val>
                                            <p:strVal val="#ppt_x"/>
                                          </p:val>
                                        </p:tav>
                                      </p:tavLst>
                                    </p:anim>
                                    <p:anim calcmode="lin" valueType="num">
                                      <p:cBhvr additive="base">
                                        <p:cTn id="308" dur="500" fill="hold"/>
                                        <p:tgtEl>
                                          <p:spTgt spid="144"/>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45"/>
                                        </p:tgtEl>
                                        <p:attrNameLst>
                                          <p:attrName>style.visibility</p:attrName>
                                        </p:attrNameLst>
                                      </p:cBhvr>
                                      <p:to>
                                        <p:strVal val="visible"/>
                                      </p:to>
                                    </p:set>
                                    <p:anim calcmode="lin" valueType="num">
                                      <p:cBhvr additive="base">
                                        <p:cTn id="311" dur="500" fill="hold"/>
                                        <p:tgtEl>
                                          <p:spTgt spid="145"/>
                                        </p:tgtEl>
                                        <p:attrNameLst>
                                          <p:attrName>ppt_x</p:attrName>
                                        </p:attrNameLst>
                                      </p:cBhvr>
                                      <p:tavLst>
                                        <p:tav tm="0">
                                          <p:val>
                                            <p:strVal val="#ppt_x"/>
                                          </p:val>
                                        </p:tav>
                                        <p:tav tm="100000">
                                          <p:val>
                                            <p:strVal val="#ppt_x"/>
                                          </p:val>
                                        </p:tav>
                                      </p:tavLst>
                                    </p:anim>
                                    <p:anim calcmode="lin" valueType="num">
                                      <p:cBhvr additive="base">
                                        <p:cTn id="312" dur="500" fill="hold"/>
                                        <p:tgtEl>
                                          <p:spTgt spid="145"/>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46"/>
                                        </p:tgtEl>
                                        <p:attrNameLst>
                                          <p:attrName>style.visibility</p:attrName>
                                        </p:attrNameLst>
                                      </p:cBhvr>
                                      <p:to>
                                        <p:strVal val="visible"/>
                                      </p:to>
                                    </p:set>
                                    <p:anim calcmode="lin" valueType="num">
                                      <p:cBhvr additive="base">
                                        <p:cTn id="315" dur="500" fill="hold"/>
                                        <p:tgtEl>
                                          <p:spTgt spid="146"/>
                                        </p:tgtEl>
                                        <p:attrNameLst>
                                          <p:attrName>ppt_x</p:attrName>
                                        </p:attrNameLst>
                                      </p:cBhvr>
                                      <p:tavLst>
                                        <p:tav tm="0">
                                          <p:val>
                                            <p:strVal val="#ppt_x"/>
                                          </p:val>
                                        </p:tav>
                                        <p:tav tm="100000">
                                          <p:val>
                                            <p:strVal val="#ppt_x"/>
                                          </p:val>
                                        </p:tav>
                                      </p:tavLst>
                                    </p:anim>
                                    <p:anim calcmode="lin" valueType="num">
                                      <p:cBhvr additive="base">
                                        <p:cTn id="316" dur="500" fill="hold"/>
                                        <p:tgtEl>
                                          <p:spTgt spid="146"/>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47"/>
                                        </p:tgtEl>
                                        <p:attrNameLst>
                                          <p:attrName>style.visibility</p:attrName>
                                        </p:attrNameLst>
                                      </p:cBhvr>
                                      <p:to>
                                        <p:strVal val="visible"/>
                                      </p:to>
                                    </p:set>
                                    <p:anim calcmode="lin" valueType="num">
                                      <p:cBhvr additive="base">
                                        <p:cTn id="319" dur="500" fill="hold"/>
                                        <p:tgtEl>
                                          <p:spTgt spid="147"/>
                                        </p:tgtEl>
                                        <p:attrNameLst>
                                          <p:attrName>ppt_x</p:attrName>
                                        </p:attrNameLst>
                                      </p:cBhvr>
                                      <p:tavLst>
                                        <p:tav tm="0">
                                          <p:val>
                                            <p:strVal val="#ppt_x"/>
                                          </p:val>
                                        </p:tav>
                                        <p:tav tm="100000">
                                          <p:val>
                                            <p:strVal val="#ppt_x"/>
                                          </p:val>
                                        </p:tav>
                                      </p:tavLst>
                                    </p:anim>
                                    <p:anim calcmode="lin" valueType="num">
                                      <p:cBhvr additive="base">
                                        <p:cTn id="320" dur="500" fill="hold"/>
                                        <p:tgtEl>
                                          <p:spTgt spid="147"/>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48"/>
                                        </p:tgtEl>
                                        <p:attrNameLst>
                                          <p:attrName>style.visibility</p:attrName>
                                        </p:attrNameLst>
                                      </p:cBhvr>
                                      <p:to>
                                        <p:strVal val="visible"/>
                                      </p:to>
                                    </p:set>
                                    <p:anim calcmode="lin" valueType="num">
                                      <p:cBhvr additive="base">
                                        <p:cTn id="323" dur="500" fill="hold"/>
                                        <p:tgtEl>
                                          <p:spTgt spid="148"/>
                                        </p:tgtEl>
                                        <p:attrNameLst>
                                          <p:attrName>ppt_x</p:attrName>
                                        </p:attrNameLst>
                                      </p:cBhvr>
                                      <p:tavLst>
                                        <p:tav tm="0">
                                          <p:val>
                                            <p:strVal val="#ppt_x"/>
                                          </p:val>
                                        </p:tav>
                                        <p:tav tm="100000">
                                          <p:val>
                                            <p:strVal val="#ppt_x"/>
                                          </p:val>
                                        </p:tav>
                                      </p:tavLst>
                                    </p:anim>
                                    <p:anim calcmode="lin" valueType="num">
                                      <p:cBhvr additive="base">
                                        <p:cTn id="324" dur="500" fill="hold"/>
                                        <p:tgtEl>
                                          <p:spTgt spid="148"/>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49"/>
                                        </p:tgtEl>
                                        <p:attrNameLst>
                                          <p:attrName>style.visibility</p:attrName>
                                        </p:attrNameLst>
                                      </p:cBhvr>
                                      <p:to>
                                        <p:strVal val="visible"/>
                                      </p:to>
                                    </p:set>
                                    <p:anim calcmode="lin" valueType="num">
                                      <p:cBhvr additive="base">
                                        <p:cTn id="327" dur="500" fill="hold"/>
                                        <p:tgtEl>
                                          <p:spTgt spid="149"/>
                                        </p:tgtEl>
                                        <p:attrNameLst>
                                          <p:attrName>ppt_x</p:attrName>
                                        </p:attrNameLst>
                                      </p:cBhvr>
                                      <p:tavLst>
                                        <p:tav tm="0">
                                          <p:val>
                                            <p:strVal val="#ppt_x"/>
                                          </p:val>
                                        </p:tav>
                                        <p:tav tm="100000">
                                          <p:val>
                                            <p:strVal val="#ppt_x"/>
                                          </p:val>
                                        </p:tav>
                                      </p:tavLst>
                                    </p:anim>
                                    <p:anim calcmode="lin" valueType="num">
                                      <p:cBhvr additive="base">
                                        <p:cTn id="328" dur="500" fill="hold"/>
                                        <p:tgtEl>
                                          <p:spTgt spid="149"/>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150"/>
                                        </p:tgtEl>
                                        <p:attrNameLst>
                                          <p:attrName>style.visibility</p:attrName>
                                        </p:attrNameLst>
                                      </p:cBhvr>
                                      <p:to>
                                        <p:strVal val="visible"/>
                                      </p:to>
                                    </p:set>
                                    <p:anim calcmode="lin" valueType="num">
                                      <p:cBhvr additive="base">
                                        <p:cTn id="331" dur="500" fill="hold"/>
                                        <p:tgtEl>
                                          <p:spTgt spid="150"/>
                                        </p:tgtEl>
                                        <p:attrNameLst>
                                          <p:attrName>ppt_x</p:attrName>
                                        </p:attrNameLst>
                                      </p:cBhvr>
                                      <p:tavLst>
                                        <p:tav tm="0">
                                          <p:val>
                                            <p:strVal val="#ppt_x"/>
                                          </p:val>
                                        </p:tav>
                                        <p:tav tm="100000">
                                          <p:val>
                                            <p:strVal val="#ppt_x"/>
                                          </p:val>
                                        </p:tav>
                                      </p:tavLst>
                                    </p:anim>
                                    <p:anim calcmode="lin" valueType="num">
                                      <p:cBhvr additive="base">
                                        <p:cTn id="332" dur="500" fill="hold"/>
                                        <p:tgtEl>
                                          <p:spTgt spid="150"/>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151"/>
                                        </p:tgtEl>
                                        <p:attrNameLst>
                                          <p:attrName>style.visibility</p:attrName>
                                        </p:attrNameLst>
                                      </p:cBhvr>
                                      <p:to>
                                        <p:strVal val="visible"/>
                                      </p:to>
                                    </p:set>
                                    <p:anim calcmode="lin" valueType="num">
                                      <p:cBhvr additive="base">
                                        <p:cTn id="335" dur="500" fill="hold"/>
                                        <p:tgtEl>
                                          <p:spTgt spid="151"/>
                                        </p:tgtEl>
                                        <p:attrNameLst>
                                          <p:attrName>ppt_x</p:attrName>
                                        </p:attrNameLst>
                                      </p:cBhvr>
                                      <p:tavLst>
                                        <p:tav tm="0">
                                          <p:val>
                                            <p:strVal val="#ppt_x"/>
                                          </p:val>
                                        </p:tav>
                                        <p:tav tm="100000">
                                          <p:val>
                                            <p:strVal val="#ppt_x"/>
                                          </p:val>
                                        </p:tav>
                                      </p:tavLst>
                                    </p:anim>
                                    <p:anim calcmode="lin" valueType="num">
                                      <p:cBhvr additive="base">
                                        <p:cTn id="336" dur="500" fill="hold"/>
                                        <p:tgtEl>
                                          <p:spTgt spid="151"/>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152"/>
                                        </p:tgtEl>
                                        <p:attrNameLst>
                                          <p:attrName>style.visibility</p:attrName>
                                        </p:attrNameLst>
                                      </p:cBhvr>
                                      <p:to>
                                        <p:strVal val="visible"/>
                                      </p:to>
                                    </p:set>
                                    <p:anim calcmode="lin" valueType="num">
                                      <p:cBhvr additive="base">
                                        <p:cTn id="339" dur="500" fill="hold"/>
                                        <p:tgtEl>
                                          <p:spTgt spid="152"/>
                                        </p:tgtEl>
                                        <p:attrNameLst>
                                          <p:attrName>ppt_x</p:attrName>
                                        </p:attrNameLst>
                                      </p:cBhvr>
                                      <p:tavLst>
                                        <p:tav tm="0">
                                          <p:val>
                                            <p:strVal val="#ppt_x"/>
                                          </p:val>
                                        </p:tav>
                                        <p:tav tm="100000">
                                          <p:val>
                                            <p:strVal val="#ppt_x"/>
                                          </p:val>
                                        </p:tav>
                                      </p:tavLst>
                                    </p:anim>
                                    <p:anim calcmode="lin" valueType="num">
                                      <p:cBhvr additive="base">
                                        <p:cTn id="340" dur="500" fill="hold"/>
                                        <p:tgtEl>
                                          <p:spTgt spid="152"/>
                                        </p:tgtEl>
                                        <p:attrNameLst>
                                          <p:attrName>ppt_y</p:attrName>
                                        </p:attrNameLst>
                                      </p:cBhvr>
                                      <p:tavLst>
                                        <p:tav tm="0">
                                          <p:val>
                                            <p:strVal val="1+#ppt_h/2"/>
                                          </p:val>
                                        </p:tav>
                                        <p:tav tm="100000">
                                          <p:val>
                                            <p:strVal val="#ppt_y"/>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153"/>
                                        </p:tgtEl>
                                        <p:attrNameLst>
                                          <p:attrName>style.visibility</p:attrName>
                                        </p:attrNameLst>
                                      </p:cBhvr>
                                      <p:to>
                                        <p:strVal val="visible"/>
                                      </p:to>
                                    </p:set>
                                    <p:anim calcmode="lin" valueType="num">
                                      <p:cBhvr additive="base">
                                        <p:cTn id="343" dur="500" fill="hold"/>
                                        <p:tgtEl>
                                          <p:spTgt spid="153"/>
                                        </p:tgtEl>
                                        <p:attrNameLst>
                                          <p:attrName>ppt_x</p:attrName>
                                        </p:attrNameLst>
                                      </p:cBhvr>
                                      <p:tavLst>
                                        <p:tav tm="0">
                                          <p:val>
                                            <p:strVal val="#ppt_x"/>
                                          </p:val>
                                        </p:tav>
                                        <p:tav tm="100000">
                                          <p:val>
                                            <p:strVal val="#ppt_x"/>
                                          </p:val>
                                        </p:tav>
                                      </p:tavLst>
                                    </p:anim>
                                    <p:anim calcmode="lin" valueType="num">
                                      <p:cBhvr additive="base">
                                        <p:cTn id="344" dur="500" fill="hold"/>
                                        <p:tgtEl>
                                          <p:spTgt spid="153"/>
                                        </p:tgtEl>
                                        <p:attrNameLst>
                                          <p:attrName>ppt_y</p:attrName>
                                        </p:attrNameLst>
                                      </p:cBhvr>
                                      <p:tavLst>
                                        <p:tav tm="0">
                                          <p:val>
                                            <p:strVal val="1+#ppt_h/2"/>
                                          </p:val>
                                        </p:tav>
                                        <p:tav tm="100000">
                                          <p:val>
                                            <p:strVal val="#ppt_y"/>
                                          </p:val>
                                        </p:tav>
                                      </p:tavLst>
                                    </p:anim>
                                  </p:childTnLst>
                                </p:cTn>
                              </p:par>
                              <p:par>
                                <p:cTn id="345" presetID="2" presetClass="entr" presetSubtype="4" fill="hold" grpId="0" nodeType="withEffect">
                                  <p:stCondLst>
                                    <p:cond delay="0"/>
                                  </p:stCondLst>
                                  <p:childTnLst>
                                    <p:set>
                                      <p:cBhvr>
                                        <p:cTn id="346" dur="1" fill="hold">
                                          <p:stCondLst>
                                            <p:cond delay="0"/>
                                          </p:stCondLst>
                                        </p:cTn>
                                        <p:tgtEl>
                                          <p:spTgt spid="154"/>
                                        </p:tgtEl>
                                        <p:attrNameLst>
                                          <p:attrName>style.visibility</p:attrName>
                                        </p:attrNameLst>
                                      </p:cBhvr>
                                      <p:to>
                                        <p:strVal val="visible"/>
                                      </p:to>
                                    </p:set>
                                    <p:anim calcmode="lin" valueType="num">
                                      <p:cBhvr additive="base">
                                        <p:cTn id="347" dur="500" fill="hold"/>
                                        <p:tgtEl>
                                          <p:spTgt spid="154"/>
                                        </p:tgtEl>
                                        <p:attrNameLst>
                                          <p:attrName>ppt_x</p:attrName>
                                        </p:attrNameLst>
                                      </p:cBhvr>
                                      <p:tavLst>
                                        <p:tav tm="0">
                                          <p:val>
                                            <p:strVal val="#ppt_x"/>
                                          </p:val>
                                        </p:tav>
                                        <p:tav tm="100000">
                                          <p:val>
                                            <p:strVal val="#ppt_x"/>
                                          </p:val>
                                        </p:tav>
                                      </p:tavLst>
                                    </p:anim>
                                    <p:anim calcmode="lin" valueType="num">
                                      <p:cBhvr additive="base">
                                        <p:cTn id="348" dur="500" fill="hold"/>
                                        <p:tgtEl>
                                          <p:spTgt spid="154"/>
                                        </p:tgtEl>
                                        <p:attrNameLst>
                                          <p:attrName>ppt_y</p:attrName>
                                        </p:attrNameLst>
                                      </p:cBhvr>
                                      <p:tavLst>
                                        <p:tav tm="0">
                                          <p:val>
                                            <p:strVal val="1+#ppt_h/2"/>
                                          </p:val>
                                        </p:tav>
                                        <p:tav tm="100000">
                                          <p:val>
                                            <p:strVal val="#ppt_y"/>
                                          </p:val>
                                        </p:tav>
                                      </p:tavLst>
                                    </p:anim>
                                  </p:childTnLst>
                                </p:cTn>
                              </p:par>
                              <p:par>
                                <p:cTn id="349" presetID="2" presetClass="entr" presetSubtype="4" fill="hold" grpId="0" nodeType="withEffect">
                                  <p:stCondLst>
                                    <p:cond delay="0"/>
                                  </p:stCondLst>
                                  <p:childTnLst>
                                    <p:set>
                                      <p:cBhvr>
                                        <p:cTn id="350" dur="1" fill="hold">
                                          <p:stCondLst>
                                            <p:cond delay="0"/>
                                          </p:stCondLst>
                                        </p:cTn>
                                        <p:tgtEl>
                                          <p:spTgt spid="155"/>
                                        </p:tgtEl>
                                        <p:attrNameLst>
                                          <p:attrName>style.visibility</p:attrName>
                                        </p:attrNameLst>
                                      </p:cBhvr>
                                      <p:to>
                                        <p:strVal val="visible"/>
                                      </p:to>
                                    </p:set>
                                    <p:anim calcmode="lin" valueType="num">
                                      <p:cBhvr additive="base">
                                        <p:cTn id="351" dur="500" fill="hold"/>
                                        <p:tgtEl>
                                          <p:spTgt spid="155"/>
                                        </p:tgtEl>
                                        <p:attrNameLst>
                                          <p:attrName>ppt_x</p:attrName>
                                        </p:attrNameLst>
                                      </p:cBhvr>
                                      <p:tavLst>
                                        <p:tav tm="0">
                                          <p:val>
                                            <p:strVal val="#ppt_x"/>
                                          </p:val>
                                        </p:tav>
                                        <p:tav tm="100000">
                                          <p:val>
                                            <p:strVal val="#ppt_x"/>
                                          </p:val>
                                        </p:tav>
                                      </p:tavLst>
                                    </p:anim>
                                    <p:anim calcmode="lin" valueType="num">
                                      <p:cBhvr additive="base">
                                        <p:cTn id="352" dur="500" fill="hold"/>
                                        <p:tgtEl>
                                          <p:spTgt spid="155"/>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156"/>
                                        </p:tgtEl>
                                        <p:attrNameLst>
                                          <p:attrName>style.visibility</p:attrName>
                                        </p:attrNameLst>
                                      </p:cBhvr>
                                      <p:to>
                                        <p:strVal val="visible"/>
                                      </p:to>
                                    </p:set>
                                    <p:anim calcmode="lin" valueType="num">
                                      <p:cBhvr additive="base">
                                        <p:cTn id="355" dur="500" fill="hold"/>
                                        <p:tgtEl>
                                          <p:spTgt spid="156"/>
                                        </p:tgtEl>
                                        <p:attrNameLst>
                                          <p:attrName>ppt_x</p:attrName>
                                        </p:attrNameLst>
                                      </p:cBhvr>
                                      <p:tavLst>
                                        <p:tav tm="0">
                                          <p:val>
                                            <p:strVal val="#ppt_x"/>
                                          </p:val>
                                        </p:tav>
                                        <p:tav tm="100000">
                                          <p:val>
                                            <p:strVal val="#ppt_x"/>
                                          </p:val>
                                        </p:tav>
                                      </p:tavLst>
                                    </p:anim>
                                    <p:anim calcmode="lin" valueType="num">
                                      <p:cBhvr additive="base">
                                        <p:cTn id="356" dur="500" fill="hold"/>
                                        <p:tgtEl>
                                          <p:spTgt spid="156"/>
                                        </p:tgtEl>
                                        <p:attrNameLst>
                                          <p:attrName>ppt_y</p:attrName>
                                        </p:attrNameLst>
                                      </p:cBhvr>
                                      <p:tavLst>
                                        <p:tav tm="0">
                                          <p:val>
                                            <p:strVal val="1+#ppt_h/2"/>
                                          </p:val>
                                        </p:tav>
                                        <p:tav tm="100000">
                                          <p:val>
                                            <p:strVal val="#ppt_y"/>
                                          </p:val>
                                        </p:tav>
                                      </p:tavLst>
                                    </p:anim>
                                  </p:childTnLst>
                                </p:cTn>
                              </p:par>
                              <p:par>
                                <p:cTn id="357" presetID="2" presetClass="entr" presetSubtype="4" fill="hold" nodeType="withEffect">
                                  <p:stCondLst>
                                    <p:cond delay="0"/>
                                  </p:stCondLst>
                                  <p:childTnLst>
                                    <p:set>
                                      <p:cBhvr>
                                        <p:cTn id="358" dur="1" fill="hold">
                                          <p:stCondLst>
                                            <p:cond delay="0"/>
                                          </p:stCondLst>
                                        </p:cTn>
                                        <p:tgtEl>
                                          <p:spTgt spid="2"/>
                                        </p:tgtEl>
                                        <p:attrNameLst>
                                          <p:attrName>style.visibility</p:attrName>
                                        </p:attrNameLst>
                                      </p:cBhvr>
                                      <p:to>
                                        <p:strVal val="visible"/>
                                      </p:to>
                                    </p:set>
                                    <p:anim calcmode="lin" valueType="num">
                                      <p:cBhvr additive="base">
                                        <p:cTn id="359" dur="500" fill="hold"/>
                                        <p:tgtEl>
                                          <p:spTgt spid="2"/>
                                        </p:tgtEl>
                                        <p:attrNameLst>
                                          <p:attrName>ppt_x</p:attrName>
                                        </p:attrNameLst>
                                      </p:cBhvr>
                                      <p:tavLst>
                                        <p:tav tm="0">
                                          <p:val>
                                            <p:strVal val="#ppt_x"/>
                                          </p:val>
                                        </p:tav>
                                        <p:tav tm="100000">
                                          <p:val>
                                            <p:strVal val="#ppt_x"/>
                                          </p:val>
                                        </p:tav>
                                      </p:tavLst>
                                    </p:anim>
                                    <p:anim calcmode="lin" valueType="num">
                                      <p:cBhvr additive="base">
                                        <p:cTn id="360" dur="500" fill="hold"/>
                                        <p:tgtEl>
                                          <p:spTgt spid="2"/>
                                        </p:tgtEl>
                                        <p:attrNameLst>
                                          <p:attrName>ppt_y</p:attrName>
                                        </p:attrNameLst>
                                      </p:cBhvr>
                                      <p:tavLst>
                                        <p:tav tm="0">
                                          <p:val>
                                            <p:strVal val="1+#ppt_h/2"/>
                                          </p:val>
                                        </p:tav>
                                        <p:tav tm="100000">
                                          <p:val>
                                            <p:strVal val="#ppt_y"/>
                                          </p:val>
                                        </p:tav>
                                      </p:tavLst>
                                    </p:anim>
                                  </p:childTnLst>
                                </p:cTn>
                              </p:par>
                              <p:par>
                                <p:cTn id="361" presetID="2" presetClass="entr" presetSubtype="4" fill="hold" grpId="0" nodeType="withEffect">
                                  <p:stCondLst>
                                    <p:cond delay="0"/>
                                  </p:stCondLst>
                                  <p:childTnLst>
                                    <p:set>
                                      <p:cBhvr>
                                        <p:cTn id="362" dur="1" fill="hold">
                                          <p:stCondLst>
                                            <p:cond delay="0"/>
                                          </p:stCondLst>
                                        </p:cTn>
                                        <p:tgtEl>
                                          <p:spTgt spid="174"/>
                                        </p:tgtEl>
                                        <p:attrNameLst>
                                          <p:attrName>style.visibility</p:attrName>
                                        </p:attrNameLst>
                                      </p:cBhvr>
                                      <p:to>
                                        <p:strVal val="visible"/>
                                      </p:to>
                                    </p:set>
                                    <p:anim calcmode="lin" valueType="num">
                                      <p:cBhvr additive="base">
                                        <p:cTn id="363" dur="500" fill="hold"/>
                                        <p:tgtEl>
                                          <p:spTgt spid="174"/>
                                        </p:tgtEl>
                                        <p:attrNameLst>
                                          <p:attrName>ppt_x</p:attrName>
                                        </p:attrNameLst>
                                      </p:cBhvr>
                                      <p:tavLst>
                                        <p:tav tm="0">
                                          <p:val>
                                            <p:strVal val="#ppt_x"/>
                                          </p:val>
                                        </p:tav>
                                        <p:tav tm="100000">
                                          <p:val>
                                            <p:strVal val="#ppt_x"/>
                                          </p:val>
                                        </p:tav>
                                      </p:tavLst>
                                    </p:anim>
                                    <p:anim calcmode="lin" valueType="num">
                                      <p:cBhvr additive="base">
                                        <p:cTn id="364" dur="500" fill="hold"/>
                                        <p:tgtEl>
                                          <p:spTgt spid="174"/>
                                        </p:tgtEl>
                                        <p:attrNameLst>
                                          <p:attrName>ppt_y</p:attrName>
                                        </p:attrNameLst>
                                      </p:cBhvr>
                                      <p:tavLst>
                                        <p:tav tm="0">
                                          <p:val>
                                            <p:strVal val="1+#ppt_h/2"/>
                                          </p:val>
                                        </p:tav>
                                        <p:tav tm="100000">
                                          <p:val>
                                            <p:strVal val="#ppt_y"/>
                                          </p:val>
                                        </p:tav>
                                      </p:tavLst>
                                    </p:anim>
                                  </p:childTnLst>
                                </p:cTn>
                              </p:par>
                              <p:par>
                                <p:cTn id="365" presetID="2" presetClass="entr" presetSubtype="4" fill="hold" grpId="0" nodeType="withEffect">
                                  <p:stCondLst>
                                    <p:cond delay="0"/>
                                  </p:stCondLst>
                                  <p:childTnLst>
                                    <p:set>
                                      <p:cBhvr>
                                        <p:cTn id="366" dur="1" fill="hold">
                                          <p:stCondLst>
                                            <p:cond delay="0"/>
                                          </p:stCondLst>
                                        </p:cTn>
                                        <p:tgtEl>
                                          <p:spTgt spid="175"/>
                                        </p:tgtEl>
                                        <p:attrNameLst>
                                          <p:attrName>style.visibility</p:attrName>
                                        </p:attrNameLst>
                                      </p:cBhvr>
                                      <p:to>
                                        <p:strVal val="visible"/>
                                      </p:to>
                                    </p:set>
                                    <p:anim calcmode="lin" valueType="num">
                                      <p:cBhvr additive="base">
                                        <p:cTn id="367" dur="500" fill="hold"/>
                                        <p:tgtEl>
                                          <p:spTgt spid="175"/>
                                        </p:tgtEl>
                                        <p:attrNameLst>
                                          <p:attrName>ppt_x</p:attrName>
                                        </p:attrNameLst>
                                      </p:cBhvr>
                                      <p:tavLst>
                                        <p:tav tm="0">
                                          <p:val>
                                            <p:strVal val="#ppt_x"/>
                                          </p:val>
                                        </p:tav>
                                        <p:tav tm="100000">
                                          <p:val>
                                            <p:strVal val="#ppt_x"/>
                                          </p:val>
                                        </p:tav>
                                      </p:tavLst>
                                    </p:anim>
                                    <p:anim calcmode="lin" valueType="num">
                                      <p:cBhvr additive="base">
                                        <p:cTn id="368" dur="500" fill="hold"/>
                                        <p:tgtEl>
                                          <p:spTgt spid="175"/>
                                        </p:tgtEl>
                                        <p:attrNameLst>
                                          <p:attrName>ppt_y</p:attrName>
                                        </p:attrNameLst>
                                      </p:cBhvr>
                                      <p:tavLst>
                                        <p:tav tm="0">
                                          <p:val>
                                            <p:strVal val="1+#ppt_h/2"/>
                                          </p:val>
                                        </p:tav>
                                        <p:tav tm="100000">
                                          <p:val>
                                            <p:strVal val="#ppt_y"/>
                                          </p:val>
                                        </p:tav>
                                      </p:tavLst>
                                    </p:anim>
                                  </p:childTnLst>
                                </p:cTn>
                              </p:par>
                            </p:childTnLst>
                          </p:cTn>
                        </p:par>
                        <p:par>
                          <p:cTn id="369" fill="hold">
                            <p:stCondLst>
                              <p:cond delay="500"/>
                            </p:stCondLst>
                            <p:childTnLst>
                              <p:par>
                                <p:cTn id="370" presetID="22" presetClass="entr" presetSubtype="4" fill="hold" nodeType="afterEffect">
                                  <p:stCondLst>
                                    <p:cond delay="0"/>
                                  </p:stCondLst>
                                  <p:childTnLst>
                                    <p:set>
                                      <p:cBhvr>
                                        <p:cTn id="371" dur="1" fill="hold">
                                          <p:stCondLst>
                                            <p:cond delay="0"/>
                                          </p:stCondLst>
                                        </p:cTn>
                                        <p:tgtEl>
                                          <p:spTgt spid="162"/>
                                        </p:tgtEl>
                                        <p:attrNameLst>
                                          <p:attrName>style.visibility</p:attrName>
                                        </p:attrNameLst>
                                      </p:cBhvr>
                                      <p:to>
                                        <p:strVal val="visible"/>
                                      </p:to>
                                    </p:set>
                                    <p:animEffect transition="in" filter="wipe(down)">
                                      <p:cBhvr>
                                        <p:cTn id="372" dur="500"/>
                                        <p:tgtEl>
                                          <p:spTgt spid="162"/>
                                        </p:tgtEl>
                                      </p:cBhvr>
                                    </p:animEffect>
                                  </p:childTnLst>
                                </p:cTn>
                              </p:par>
                            </p:childTnLst>
                          </p:cTn>
                        </p:par>
                        <p:par>
                          <p:cTn id="373" fill="hold">
                            <p:stCondLst>
                              <p:cond delay="1000"/>
                            </p:stCondLst>
                            <p:childTnLst>
                              <p:par>
                                <p:cTn id="374" presetID="22" presetClass="entr" presetSubtype="4" fill="hold" nodeType="afterEffect">
                                  <p:stCondLst>
                                    <p:cond delay="0"/>
                                  </p:stCondLst>
                                  <p:childTnLst>
                                    <p:set>
                                      <p:cBhvr>
                                        <p:cTn id="375" dur="1" fill="hold">
                                          <p:stCondLst>
                                            <p:cond delay="0"/>
                                          </p:stCondLst>
                                        </p:cTn>
                                        <p:tgtEl>
                                          <p:spTgt spid="160"/>
                                        </p:tgtEl>
                                        <p:attrNameLst>
                                          <p:attrName>style.visibility</p:attrName>
                                        </p:attrNameLst>
                                      </p:cBhvr>
                                      <p:to>
                                        <p:strVal val="visible"/>
                                      </p:to>
                                    </p:set>
                                    <p:animEffect transition="in" filter="wipe(down)">
                                      <p:cBhvr>
                                        <p:cTn id="376" dur="500"/>
                                        <p:tgtEl>
                                          <p:spTgt spid="160"/>
                                        </p:tgtEl>
                                      </p:cBhvr>
                                    </p:animEffect>
                                  </p:childTnLst>
                                </p:cTn>
                              </p:par>
                            </p:childTnLst>
                          </p:cTn>
                        </p:par>
                        <p:par>
                          <p:cTn id="377" fill="hold">
                            <p:stCondLst>
                              <p:cond delay="1500"/>
                            </p:stCondLst>
                            <p:childTnLst>
                              <p:par>
                                <p:cTn id="378" presetID="22" presetClass="entr" presetSubtype="4" fill="hold" nodeType="afterEffect">
                                  <p:stCondLst>
                                    <p:cond delay="0"/>
                                  </p:stCondLst>
                                  <p:childTnLst>
                                    <p:set>
                                      <p:cBhvr>
                                        <p:cTn id="379" dur="1" fill="hold">
                                          <p:stCondLst>
                                            <p:cond delay="0"/>
                                          </p:stCondLst>
                                        </p:cTn>
                                        <p:tgtEl>
                                          <p:spTgt spid="161"/>
                                        </p:tgtEl>
                                        <p:attrNameLst>
                                          <p:attrName>style.visibility</p:attrName>
                                        </p:attrNameLst>
                                      </p:cBhvr>
                                      <p:to>
                                        <p:strVal val="visible"/>
                                      </p:to>
                                    </p:set>
                                    <p:animEffect transition="in" filter="wipe(down)">
                                      <p:cBhvr>
                                        <p:cTn id="380" dur="500"/>
                                        <p:tgtEl>
                                          <p:spTgt spid="161"/>
                                        </p:tgtEl>
                                      </p:cBhvr>
                                    </p:animEffect>
                                  </p:childTnLst>
                                </p:cTn>
                              </p:par>
                            </p:childTnLst>
                          </p:cTn>
                        </p:par>
                        <p:par>
                          <p:cTn id="381" fill="hold">
                            <p:stCondLst>
                              <p:cond delay="2000"/>
                            </p:stCondLst>
                            <p:childTnLst>
                              <p:par>
                                <p:cTn id="382" presetID="22" presetClass="entr" presetSubtype="4" fill="hold" nodeType="afterEffect">
                                  <p:stCondLst>
                                    <p:cond delay="0"/>
                                  </p:stCondLst>
                                  <p:childTnLst>
                                    <p:set>
                                      <p:cBhvr>
                                        <p:cTn id="383" dur="1" fill="hold">
                                          <p:stCondLst>
                                            <p:cond delay="0"/>
                                          </p:stCondLst>
                                        </p:cTn>
                                        <p:tgtEl>
                                          <p:spTgt spid="4"/>
                                        </p:tgtEl>
                                        <p:attrNameLst>
                                          <p:attrName>style.visibility</p:attrName>
                                        </p:attrNameLst>
                                      </p:cBhvr>
                                      <p:to>
                                        <p:strVal val="visible"/>
                                      </p:to>
                                    </p:set>
                                    <p:animEffect transition="in" filter="wipe(down)">
                                      <p:cBhvr>
                                        <p:cTn id="384" dur="500"/>
                                        <p:tgtEl>
                                          <p:spTgt spid="4"/>
                                        </p:tgtEl>
                                      </p:cBhvr>
                                    </p:animEffect>
                                  </p:childTnLst>
                                </p:cTn>
                              </p:par>
                            </p:childTnLst>
                          </p:cTn>
                        </p:par>
                        <p:par>
                          <p:cTn id="385" fill="hold">
                            <p:stCondLst>
                              <p:cond delay="2500"/>
                            </p:stCondLst>
                            <p:childTnLst>
                              <p:par>
                                <p:cTn id="386" presetID="22" presetClass="entr" presetSubtype="4" fill="hold" nodeType="afterEffect">
                                  <p:stCondLst>
                                    <p:cond delay="0"/>
                                  </p:stCondLst>
                                  <p:childTnLst>
                                    <p:set>
                                      <p:cBhvr>
                                        <p:cTn id="387" dur="1" fill="hold">
                                          <p:stCondLst>
                                            <p:cond delay="0"/>
                                          </p:stCondLst>
                                        </p:cTn>
                                        <p:tgtEl>
                                          <p:spTgt spid="159"/>
                                        </p:tgtEl>
                                        <p:attrNameLst>
                                          <p:attrName>style.visibility</p:attrName>
                                        </p:attrNameLst>
                                      </p:cBhvr>
                                      <p:to>
                                        <p:strVal val="visible"/>
                                      </p:to>
                                    </p:set>
                                    <p:animEffect transition="in" filter="wipe(down)">
                                      <p:cBhvr>
                                        <p:cTn id="388" dur="500"/>
                                        <p:tgtEl>
                                          <p:spTgt spid="159"/>
                                        </p:tgtEl>
                                      </p:cBhvr>
                                    </p:animEffect>
                                  </p:childTnLst>
                                </p:cTn>
                              </p:par>
                            </p:childTnLst>
                          </p:cTn>
                        </p:par>
                        <p:par>
                          <p:cTn id="389" fill="hold">
                            <p:stCondLst>
                              <p:cond delay="3000"/>
                            </p:stCondLst>
                            <p:childTnLst>
                              <p:par>
                                <p:cTn id="390" presetID="22" presetClass="entr" presetSubtype="4" fill="hold" nodeType="afterEffect">
                                  <p:stCondLst>
                                    <p:cond delay="0"/>
                                  </p:stCondLst>
                                  <p:childTnLst>
                                    <p:set>
                                      <p:cBhvr>
                                        <p:cTn id="391" dur="1" fill="hold">
                                          <p:stCondLst>
                                            <p:cond delay="0"/>
                                          </p:stCondLst>
                                        </p:cTn>
                                        <p:tgtEl>
                                          <p:spTgt spid="163"/>
                                        </p:tgtEl>
                                        <p:attrNameLst>
                                          <p:attrName>style.visibility</p:attrName>
                                        </p:attrNameLst>
                                      </p:cBhvr>
                                      <p:to>
                                        <p:strVal val="visible"/>
                                      </p:to>
                                    </p:set>
                                    <p:animEffect transition="in" filter="wipe(down)">
                                      <p:cBhvr>
                                        <p:cTn id="39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3" grpId="0" animBg="1"/>
      <p:bldP spid="34" grpId="0" animBg="1"/>
      <p:bldP spid="36" grpId="0" animBg="1"/>
      <p:bldP spid="37" grpId="0" animBg="1"/>
      <p:bldP spid="38" grpId="0" animBg="1"/>
      <p:bldP spid="39"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109" grpId="0" animBg="1"/>
      <p:bldP spid="110"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74" grpId="0" animBg="1"/>
      <p:bldP spid="17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The content of the proposals</a:t>
            </a:r>
            <a:endParaRPr dirty="0">
              <a:latin typeface="Maiandra GD" panose="020E0502030308020204" pitchFamily="34" charset="77"/>
            </a:endParaRPr>
          </a:p>
        </p:txBody>
      </p:sp>
      <p:sp>
        <p:nvSpPr>
          <p:cNvPr id="321" name="Google Shape;321;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22" name="Google Shape;322;p22"/>
          <p:cNvSpPr/>
          <p:nvPr/>
        </p:nvSpPr>
        <p:spPr>
          <a:xfrm>
            <a:off x="3344480" y="1888450"/>
            <a:ext cx="2455041" cy="2386800"/>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rgbClr val="263248"/>
                </a:solidFill>
                <a:latin typeface="Maiandra GD" panose="020E0502030308020204" pitchFamily="34" charset="77"/>
                <a:ea typeface="Roboto Condensed"/>
                <a:cs typeface="Roboto Condensed"/>
                <a:sym typeface="Roboto Condensed"/>
              </a:rPr>
              <a:t>Proposals</a:t>
            </a:r>
            <a:endParaRPr sz="1800" dirty="0">
              <a:solidFill>
                <a:srgbClr val="263248"/>
              </a:solidFill>
              <a:latin typeface="Maiandra GD" panose="020E0502030308020204" pitchFamily="34" charset="77"/>
              <a:ea typeface="Roboto Condensed"/>
              <a:cs typeface="Roboto Condensed"/>
              <a:sym typeface="Roboto Condensed"/>
            </a:endParaRPr>
          </a:p>
        </p:txBody>
      </p:sp>
      <p:sp>
        <p:nvSpPr>
          <p:cNvPr id="323" name="Google Shape;323;p22"/>
          <p:cNvSpPr/>
          <p:nvPr/>
        </p:nvSpPr>
        <p:spPr>
          <a:xfrm>
            <a:off x="1564760"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D26F00"/>
                </a:solidFill>
                <a:latin typeface="Maiandra GD" panose="020E0502030308020204" pitchFamily="34" charset="77"/>
                <a:ea typeface="Roboto Condensed"/>
                <a:cs typeface="Roboto Condensed"/>
                <a:sym typeface="Roboto Condensed"/>
              </a:rPr>
              <a:t>Spatial context</a:t>
            </a:r>
          </a:p>
          <a:p>
            <a:pPr marL="0" lvl="0" indent="0" algn="ctr" rtl="0">
              <a:spcBef>
                <a:spcPts val="0"/>
              </a:spcBef>
              <a:spcAft>
                <a:spcPts val="0"/>
              </a:spcAft>
              <a:buNone/>
            </a:pPr>
            <a:r>
              <a:rPr lang="en" sz="1800" dirty="0">
                <a:solidFill>
                  <a:srgbClr val="D26F00"/>
                </a:solidFill>
                <a:latin typeface="Maiandra GD" panose="020E0502030308020204" pitchFamily="34" charset="77"/>
                <a:ea typeface="Roboto Condensed"/>
                <a:cs typeface="Roboto Condensed"/>
                <a:sym typeface="Roboto Condensed"/>
              </a:rPr>
              <a:t>Plan</a:t>
            </a:r>
            <a:endParaRPr sz="1800" dirty="0">
              <a:solidFill>
                <a:srgbClr val="D26F00"/>
              </a:solidFill>
              <a:latin typeface="Maiandra GD" panose="020E0502030308020204" pitchFamily="34" charset="77"/>
              <a:ea typeface="Roboto Condensed"/>
              <a:cs typeface="Roboto Condensed"/>
              <a:sym typeface="Roboto Condensed"/>
            </a:endParaRPr>
          </a:p>
        </p:txBody>
      </p:sp>
      <p:sp>
        <p:nvSpPr>
          <p:cNvPr id="324" name="Google Shape;324;p22"/>
          <p:cNvSpPr/>
          <p:nvPr/>
        </p:nvSpPr>
        <p:spPr>
          <a:xfrm>
            <a:off x="5192441" y="1888450"/>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D26F00"/>
                </a:solidFill>
                <a:latin typeface="Maiandra GD" panose="020E0502030308020204" pitchFamily="34" charset="77"/>
                <a:ea typeface="Roboto Condensed"/>
                <a:cs typeface="Roboto Condensed"/>
                <a:sym typeface="Roboto Condensed"/>
              </a:rPr>
              <a:t>Examples</a:t>
            </a:r>
            <a:endParaRPr sz="1800" dirty="0">
              <a:solidFill>
                <a:srgbClr val="D26F00"/>
              </a:solidFill>
              <a:latin typeface="Maiandra GD" panose="020E0502030308020204" pitchFamily="34" charset="77"/>
              <a:ea typeface="Roboto Condensed"/>
              <a:cs typeface="Roboto Condensed"/>
              <a:sym typeface="Roboto Condensed"/>
            </a:endParaRPr>
          </a:p>
        </p:txBody>
      </p:sp>
      <p:grpSp>
        <p:nvGrpSpPr>
          <p:cNvPr id="34" name="Google Shape;194;p12">
            <a:extLst>
              <a:ext uri="{FF2B5EF4-FFF2-40B4-BE49-F238E27FC236}">
                <a16:creationId xmlns:a16="http://schemas.microsoft.com/office/drawing/2014/main" id="{F0158F89-9D5D-4B47-9C64-BDC5E3768887}"/>
              </a:ext>
            </a:extLst>
          </p:cNvPr>
          <p:cNvGrpSpPr/>
          <p:nvPr/>
        </p:nvGrpSpPr>
        <p:grpSpPr>
          <a:xfrm>
            <a:off x="293683" y="574116"/>
            <a:ext cx="309041" cy="403123"/>
            <a:chOff x="590250" y="244200"/>
            <a:chExt cx="407975" cy="532175"/>
          </a:xfrm>
        </p:grpSpPr>
        <p:sp>
          <p:nvSpPr>
            <p:cNvPr id="35" name="Google Shape;195;p12">
              <a:extLst>
                <a:ext uri="{FF2B5EF4-FFF2-40B4-BE49-F238E27FC236}">
                  <a16:creationId xmlns:a16="http://schemas.microsoft.com/office/drawing/2014/main" id="{9CD3ADC7-66B5-EB41-9D1E-B9F2F24A344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6;p12">
              <a:extLst>
                <a:ext uri="{FF2B5EF4-FFF2-40B4-BE49-F238E27FC236}">
                  <a16:creationId xmlns:a16="http://schemas.microsoft.com/office/drawing/2014/main" id="{6A9E6C23-B57B-F64A-8D4A-0549F5DF060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7;p12">
              <a:extLst>
                <a:ext uri="{FF2B5EF4-FFF2-40B4-BE49-F238E27FC236}">
                  <a16:creationId xmlns:a16="http://schemas.microsoft.com/office/drawing/2014/main" id="{9D58016F-0AAC-0944-9CEA-A0AE61343C3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p12">
              <a:extLst>
                <a:ext uri="{FF2B5EF4-FFF2-40B4-BE49-F238E27FC236}">
                  <a16:creationId xmlns:a16="http://schemas.microsoft.com/office/drawing/2014/main" id="{2B7841D4-AC32-F342-BC4C-C525FDD9C20C}"/>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9;p12">
              <a:extLst>
                <a:ext uri="{FF2B5EF4-FFF2-40B4-BE49-F238E27FC236}">
                  <a16:creationId xmlns:a16="http://schemas.microsoft.com/office/drawing/2014/main" id="{9397DDE1-7898-6F45-BB4C-E8D690C5918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0;p12">
              <a:extLst>
                <a:ext uri="{FF2B5EF4-FFF2-40B4-BE49-F238E27FC236}">
                  <a16:creationId xmlns:a16="http://schemas.microsoft.com/office/drawing/2014/main" id="{96389A7B-CF12-DB48-B0F5-87E91B1E9D78}"/>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p12">
              <a:extLst>
                <a:ext uri="{FF2B5EF4-FFF2-40B4-BE49-F238E27FC236}">
                  <a16:creationId xmlns:a16="http://schemas.microsoft.com/office/drawing/2014/main" id="{F2C07C2C-26DB-2C41-9BFD-4C5C9F44BF0E}"/>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2;p12">
              <a:extLst>
                <a:ext uri="{FF2B5EF4-FFF2-40B4-BE49-F238E27FC236}">
                  <a16:creationId xmlns:a16="http://schemas.microsoft.com/office/drawing/2014/main" id="{61203A6F-CD74-9946-8B31-F545460F992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p12">
              <a:extLst>
                <a:ext uri="{FF2B5EF4-FFF2-40B4-BE49-F238E27FC236}">
                  <a16:creationId xmlns:a16="http://schemas.microsoft.com/office/drawing/2014/main" id="{114CD90B-007F-DB4A-8C8F-171A551D3093}"/>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p12">
              <a:extLst>
                <a:ext uri="{FF2B5EF4-FFF2-40B4-BE49-F238E27FC236}">
                  <a16:creationId xmlns:a16="http://schemas.microsoft.com/office/drawing/2014/main" id="{E9A03E39-2A2C-B743-B866-D9375B5806C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5;p12">
              <a:extLst>
                <a:ext uri="{FF2B5EF4-FFF2-40B4-BE49-F238E27FC236}">
                  <a16:creationId xmlns:a16="http://schemas.microsoft.com/office/drawing/2014/main" id="{8578A7E5-1304-2D4D-A1FC-225CE4963D7C}"/>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6;p12">
              <a:extLst>
                <a:ext uri="{FF2B5EF4-FFF2-40B4-BE49-F238E27FC236}">
                  <a16:creationId xmlns:a16="http://schemas.microsoft.com/office/drawing/2014/main" id="{FCD2A87A-CE60-E14F-9D63-D77E5688021A}"/>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7;p12">
              <a:extLst>
                <a:ext uri="{FF2B5EF4-FFF2-40B4-BE49-F238E27FC236}">
                  <a16:creationId xmlns:a16="http://schemas.microsoft.com/office/drawing/2014/main" id="{D118FADE-A2D7-B949-996F-ED4430EF9F5E}"/>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8;p12">
              <a:extLst>
                <a:ext uri="{FF2B5EF4-FFF2-40B4-BE49-F238E27FC236}">
                  <a16:creationId xmlns:a16="http://schemas.microsoft.com/office/drawing/2014/main" id="{9741DD63-93F4-9B4D-AE12-2604F6C43C5C}"/>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9614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pic>
        <p:nvPicPr>
          <p:cNvPr id="4" name="Picture 3">
            <a:extLst>
              <a:ext uri="{FF2B5EF4-FFF2-40B4-BE49-F238E27FC236}">
                <a16:creationId xmlns:a16="http://schemas.microsoft.com/office/drawing/2014/main" id="{FD68A3A2-CB67-A642-BB87-73AE548363E4}"/>
              </a:ext>
            </a:extLst>
          </p:cNvPr>
          <p:cNvPicPr>
            <a:picLocks noChangeAspect="1"/>
          </p:cNvPicPr>
          <p:nvPr/>
        </p:nvPicPr>
        <p:blipFill>
          <a:blip r:embed="rId3"/>
          <a:stretch>
            <a:fillRect/>
          </a:stretch>
        </p:blipFill>
        <p:spPr>
          <a:xfrm>
            <a:off x="1219200" y="269296"/>
            <a:ext cx="6592709" cy="4682804"/>
          </a:xfrm>
          <a:prstGeom prst="rect">
            <a:avLst/>
          </a:prstGeom>
        </p:spPr>
      </p:pic>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B254B86A-00A0-284A-A9BC-A997644DD7D3}"/>
              </a:ext>
            </a:extLst>
          </p:cNvPr>
          <p:cNvPicPr>
            <a:picLocks noChangeAspect="1"/>
          </p:cNvPicPr>
          <p:nvPr/>
        </p:nvPicPr>
        <p:blipFill>
          <a:blip r:embed="rId3"/>
          <a:stretch>
            <a:fillRect/>
          </a:stretch>
        </p:blipFill>
        <p:spPr>
          <a:xfrm>
            <a:off x="1235630" y="269296"/>
            <a:ext cx="6591718" cy="4682804"/>
          </a:xfrm>
          <a:prstGeom prst="rect">
            <a:avLst/>
          </a:prstGeom>
        </p:spPr>
      </p:pic>
    </p:spTree>
    <p:extLst>
      <p:ext uri="{BB962C8B-B14F-4D97-AF65-F5344CB8AC3E}">
        <p14:creationId xmlns:p14="http://schemas.microsoft.com/office/powerpoint/2010/main" val="199920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5" name="Google Shape;31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 name="Picture 3">
            <a:extLst>
              <a:ext uri="{FF2B5EF4-FFF2-40B4-BE49-F238E27FC236}">
                <a16:creationId xmlns:a16="http://schemas.microsoft.com/office/drawing/2014/main" id="{2F2EEA4B-3B8D-B54C-8858-11A4546F5DFA}"/>
              </a:ext>
            </a:extLst>
          </p:cNvPr>
          <p:cNvPicPr>
            <a:picLocks noChangeAspect="1"/>
          </p:cNvPicPr>
          <p:nvPr/>
        </p:nvPicPr>
        <p:blipFill>
          <a:blip r:embed="rId3"/>
          <a:stretch>
            <a:fillRect/>
          </a:stretch>
        </p:blipFill>
        <p:spPr>
          <a:xfrm>
            <a:off x="1255133" y="269296"/>
            <a:ext cx="6591718" cy="4682804"/>
          </a:xfrm>
          <a:prstGeom prst="rect">
            <a:avLst/>
          </a:prstGeom>
        </p:spPr>
      </p:pic>
    </p:spTree>
    <p:extLst>
      <p:ext uri="{BB962C8B-B14F-4D97-AF65-F5344CB8AC3E}">
        <p14:creationId xmlns:p14="http://schemas.microsoft.com/office/powerpoint/2010/main" val="1517155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8" name="Content Placeholder 4">
            <a:extLst>
              <a:ext uri="{FF2B5EF4-FFF2-40B4-BE49-F238E27FC236}">
                <a16:creationId xmlns:a16="http://schemas.microsoft.com/office/drawing/2014/main" id="{6F1AF787-FCA9-3147-A9E4-6F1BF51EEDEA}"/>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320C1FEB-84A9-E145-8737-D57248218D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2087" y="52972"/>
            <a:ext cx="6634540"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93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5" name="Content Placeholder 4">
            <a:extLst>
              <a:ext uri="{FF2B5EF4-FFF2-40B4-BE49-F238E27FC236}">
                <a16:creationId xmlns:a16="http://schemas.microsoft.com/office/drawing/2014/main" id="{A55DCF64-AC04-A345-AE6F-82D1CBDD633B}"/>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53F032B-569E-0844-A95D-E0CD4786D83D}"/>
              </a:ext>
            </a:extLst>
          </p:cNvPr>
          <p:cNvPicPr>
            <a:picLocks noChangeAspect="1"/>
          </p:cNvPicPr>
          <p:nvPr/>
        </p:nvPicPr>
        <p:blipFill>
          <a:blip r:embed="rId4"/>
          <a:stretch>
            <a:fillRect/>
          </a:stretch>
        </p:blipFill>
        <p:spPr>
          <a:xfrm>
            <a:off x="1482086" y="52972"/>
            <a:ext cx="6634541"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B290678-46B3-404A-AE6C-53089C7959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2"/>
            <a:ext cx="6634541"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Oval 7">
            <a:extLst>
              <a:ext uri="{FF2B5EF4-FFF2-40B4-BE49-F238E27FC236}">
                <a16:creationId xmlns:a16="http://schemas.microsoft.com/office/drawing/2014/main" id="{2BDE7084-9BED-B14E-811C-7F481D98F9C0}"/>
              </a:ext>
            </a:extLst>
          </p:cNvPr>
          <p:cNvSpPr/>
          <p:nvPr/>
        </p:nvSpPr>
        <p:spPr>
          <a:xfrm>
            <a:off x="4197959" y="2057444"/>
            <a:ext cx="528666" cy="7811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spTree>
    <p:extLst>
      <p:ext uri="{BB962C8B-B14F-4D97-AF65-F5344CB8AC3E}">
        <p14:creationId xmlns:p14="http://schemas.microsoft.com/office/powerpoint/2010/main" val="22582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9" name="Content Placeholder 4">
            <a:extLst>
              <a:ext uri="{FF2B5EF4-FFF2-40B4-BE49-F238E27FC236}">
                <a16:creationId xmlns:a16="http://schemas.microsoft.com/office/drawing/2014/main" id="{EA7F88C4-69A3-E449-8FBF-CB1C901FC83F}"/>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A1A4BDF1-2A0B-3448-9573-D6D049D234C6}"/>
              </a:ext>
            </a:extLst>
          </p:cNvPr>
          <p:cNvPicPr>
            <a:picLocks noChangeAspect="1"/>
          </p:cNvPicPr>
          <p:nvPr/>
        </p:nvPicPr>
        <p:blipFill>
          <a:blip r:embed="rId4"/>
          <a:stretch>
            <a:fillRect/>
          </a:stretch>
        </p:blipFill>
        <p:spPr>
          <a:xfrm>
            <a:off x="1482087" y="52972"/>
            <a:ext cx="6634540"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52987A0-4E8B-5E45-BB4F-6A69B35823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2"/>
            <a:ext cx="6634540"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641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6" name="Content Placeholder 4">
            <a:extLst>
              <a:ext uri="{FF2B5EF4-FFF2-40B4-BE49-F238E27FC236}">
                <a16:creationId xmlns:a16="http://schemas.microsoft.com/office/drawing/2014/main" id="{8BF218BB-4DEE-F34E-BAD3-80F11EB81E86}"/>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A175F42-D886-3D42-A288-A31871922FED}"/>
              </a:ext>
            </a:extLst>
          </p:cNvPr>
          <p:cNvPicPr>
            <a:picLocks noChangeAspect="1"/>
          </p:cNvPicPr>
          <p:nvPr/>
        </p:nvPicPr>
        <p:blipFill>
          <a:blip r:embed="rId4"/>
          <a:stretch>
            <a:fillRect/>
          </a:stretch>
        </p:blipFill>
        <p:spPr>
          <a:xfrm>
            <a:off x="1482086" y="52973"/>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ADF1557-331D-BC45-B786-AFDA3456CB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1"/>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835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9" name="Content Placeholder 4">
            <a:extLst>
              <a:ext uri="{FF2B5EF4-FFF2-40B4-BE49-F238E27FC236}">
                <a16:creationId xmlns:a16="http://schemas.microsoft.com/office/drawing/2014/main" id="{24A7D503-02A9-FC4B-B34B-3FC8EDD7A406}"/>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7982E554-B2F0-934A-9F9F-B9C5A94BA34A}"/>
              </a:ext>
            </a:extLst>
          </p:cNvPr>
          <p:cNvPicPr>
            <a:picLocks noChangeAspect="1"/>
          </p:cNvPicPr>
          <p:nvPr/>
        </p:nvPicPr>
        <p:blipFill>
          <a:blip r:embed="rId4"/>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FE07CC2C-0C18-1045-B68D-64261B9519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0"/>
            <a:ext cx="6634541" cy="4975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864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 name="Content Placeholder 4">
            <a:extLst>
              <a:ext uri="{FF2B5EF4-FFF2-40B4-BE49-F238E27FC236}">
                <a16:creationId xmlns:a16="http://schemas.microsoft.com/office/drawing/2014/main" id="{C5C74A12-5854-2744-B978-3607199E9A3B}"/>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595F0FC3-9C61-4243-85AD-C70FAE58C9DB}"/>
              </a:ext>
            </a:extLst>
          </p:cNvPr>
          <p:cNvPicPr>
            <a:picLocks noChangeAspect="1"/>
          </p:cNvPicPr>
          <p:nvPr/>
        </p:nvPicPr>
        <p:blipFill>
          <a:blip r:embed="rId4"/>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1EAF0EC-B013-A848-ADEF-B4AB73DD14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0"/>
            <a:ext cx="6634542" cy="4975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634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Maiandra GD" panose="020E0502030308020204" pitchFamily="34" charset="77"/>
              </a:rPr>
              <a:t>Introduction</a:t>
            </a:r>
            <a:endParaRPr sz="2400" dirty="0">
              <a:latin typeface="Maiandra GD" panose="020E0502030308020204" pitchFamily="34" charset="77"/>
            </a:endParaRPr>
          </a:p>
        </p:txBody>
      </p:sp>
      <p:sp>
        <p:nvSpPr>
          <p:cNvPr id="193" name="Google Shape;193;p12"/>
          <p:cNvSpPr txBox="1">
            <a:spLocks noGrp="1"/>
          </p:cNvSpPr>
          <p:nvPr>
            <p:ph type="body" idx="1"/>
          </p:nvPr>
        </p:nvSpPr>
        <p:spPr>
          <a:xfrm>
            <a:off x="814275" y="1744425"/>
            <a:ext cx="3084300" cy="175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600" b="1" dirty="0">
                <a:solidFill>
                  <a:srgbClr val="FF9800"/>
                </a:solidFill>
                <a:latin typeface="Maiandra GD" panose="020E0502030308020204" pitchFamily="34" charset="77"/>
              </a:rPr>
              <a:t>Crime</a:t>
            </a:r>
            <a:endParaRPr sz="1600" dirty="0">
              <a:solidFill>
                <a:srgbClr val="FF9800"/>
              </a:solidFill>
              <a:latin typeface="Maiandra GD" panose="020E0502030308020204" pitchFamily="34" charset="77"/>
            </a:endParaRPr>
          </a:p>
          <a:p>
            <a:pPr marL="0" indent="0" algn="just">
              <a:buClr>
                <a:schemeClr val="dk1"/>
              </a:buClr>
              <a:buSzPts val="1100"/>
              <a:buNone/>
            </a:pPr>
            <a:r>
              <a:rPr lang="en-US" sz="1600" dirty="0">
                <a:solidFill>
                  <a:srgbClr val="F19741"/>
                </a:solidFill>
                <a:latin typeface="Maiandra GD" panose="020E0502030308020204" pitchFamily="34" charset="77"/>
              </a:rPr>
              <a:t>Crime rates </a:t>
            </a:r>
            <a:r>
              <a:rPr lang="en-US" sz="1600" dirty="0">
                <a:latin typeface="Maiandra GD" panose="020E0502030308020204" pitchFamily="34" charset="77"/>
              </a:rPr>
              <a:t>and </a:t>
            </a:r>
            <a:r>
              <a:rPr lang="en-US" sz="1600" dirty="0">
                <a:solidFill>
                  <a:srgbClr val="F19741"/>
                </a:solidFill>
                <a:latin typeface="Maiandra GD" panose="020E0502030308020204" pitchFamily="34" charset="77"/>
              </a:rPr>
              <a:t>feeling of safety </a:t>
            </a:r>
            <a:r>
              <a:rPr lang="en-US" sz="1600" dirty="0">
                <a:latin typeface="Maiandra GD" panose="020E0502030308020204" pitchFamily="34" charset="77"/>
              </a:rPr>
              <a:t>have a significant impact on people's quality of life and lifestyle, their comfort and travel choices.</a:t>
            </a:r>
          </a:p>
          <a:p>
            <a:pPr marL="0" lvl="0" indent="0" algn="l" rtl="0">
              <a:spcBef>
                <a:spcPts val="600"/>
              </a:spcBef>
              <a:spcAft>
                <a:spcPts val="0"/>
              </a:spcAft>
              <a:buClr>
                <a:schemeClr val="dk1"/>
              </a:buClr>
              <a:buSzPts val="1100"/>
              <a:buFont typeface="Arial"/>
              <a:buNone/>
            </a:pPr>
            <a:endParaRPr sz="1200" dirty="0"/>
          </a:p>
          <a:p>
            <a:pPr marL="0" lvl="0" indent="0" algn="l" rtl="0">
              <a:spcBef>
                <a:spcPts val="600"/>
              </a:spcBef>
              <a:spcAft>
                <a:spcPts val="1000"/>
              </a:spcAft>
              <a:buNone/>
            </a:pPr>
            <a:endParaRPr dirty="0"/>
          </a:p>
        </p:txBody>
      </p:sp>
      <p:sp>
        <p:nvSpPr>
          <p:cNvPr id="190" name="Google Shape;190;p12"/>
          <p:cNvSpPr txBox="1">
            <a:spLocks noGrp="1"/>
          </p:cNvSpPr>
          <p:nvPr>
            <p:ph type="body" idx="2"/>
          </p:nvPr>
        </p:nvSpPr>
        <p:spPr>
          <a:xfrm>
            <a:off x="4477534" y="1744425"/>
            <a:ext cx="4176136" cy="19926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600" b="1" dirty="0">
                <a:solidFill>
                  <a:srgbClr val="FF9800"/>
                </a:solidFill>
                <a:latin typeface="Maiandra GD" panose="020E0502030308020204" pitchFamily="34" charset="77"/>
              </a:rPr>
              <a:t>CPTED</a:t>
            </a:r>
          </a:p>
          <a:p>
            <a:pPr marL="0" lvl="0" indent="0" algn="just" rtl="0">
              <a:spcBef>
                <a:spcPts val="600"/>
              </a:spcBef>
              <a:spcAft>
                <a:spcPts val="0"/>
              </a:spcAft>
              <a:buClr>
                <a:schemeClr val="dk1"/>
              </a:buClr>
              <a:buSzPts val="1100"/>
              <a:buFont typeface="Arial"/>
              <a:buNone/>
            </a:pPr>
            <a:r>
              <a:rPr lang="en-US" sz="1600" dirty="0">
                <a:latin typeface="Maiandra GD" panose="020E0502030308020204" pitchFamily="34" charset="77"/>
              </a:rPr>
              <a:t>The </a:t>
            </a:r>
            <a:r>
              <a:rPr lang="en-US" sz="1600" dirty="0">
                <a:solidFill>
                  <a:srgbClr val="F19741"/>
                </a:solidFill>
                <a:latin typeface="Maiandra GD" panose="020E0502030308020204" pitchFamily="34" charset="77"/>
              </a:rPr>
              <a:t>appropriate architectural design </a:t>
            </a:r>
            <a:r>
              <a:rPr lang="en-US" sz="1600" dirty="0">
                <a:latin typeface="Maiandra GD" panose="020E0502030308020204" pitchFamily="34" charset="77"/>
              </a:rPr>
              <a:t>can lead to the construction of an environment that will play a primary role in reducing crime and its frequency, and ultimately improve the quality of life.</a:t>
            </a:r>
          </a:p>
          <a:p>
            <a:pPr marL="0" lvl="0" indent="0" algn="l" rtl="0">
              <a:spcBef>
                <a:spcPts val="600"/>
              </a:spcBef>
              <a:spcAft>
                <a:spcPts val="1000"/>
              </a:spcAft>
              <a:buNone/>
            </a:pPr>
            <a:endParaRPr sz="1200" b="1" dirty="0"/>
          </a:p>
        </p:txBody>
      </p:sp>
      <p:sp>
        <p:nvSpPr>
          <p:cNvPr id="191" name="Google Shape;191;p12"/>
          <p:cNvSpPr txBox="1">
            <a:spLocks noGrp="1"/>
          </p:cNvSpPr>
          <p:nvPr>
            <p:ph type="body" idx="4294967295"/>
          </p:nvPr>
        </p:nvSpPr>
        <p:spPr>
          <a:xfrm>
            <a:off x="0" y="4286250"/>
            <a:ext cx="5168900" cy="827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dirty="0">
              <a:solidFill>
                <a:srgbClr val="3F5378"/>
              </a:solidFill>
            </a:endParaRPr>
          </a:p>
          <a:p>
            <a:pPr marL="0" lvl="0" indent="0" algn="l" rtl="0">
              <a:spcBef>
                <a:spcPts val="0"/>
              </a:spcBef>
              <a:spcAft>
                <a:spcPts val="0"/>
              </a:spcAft>
              <a:buNone/>
            </a:pPr>
            <a:endParaRPr sz="1000" i="1" dirty="0">
              <a:solidFill>
                <a:srgbClr val="3F5378"/>
              </a:solidFill>
            </a:endParaRPr>
          </a:p>
        </p:txBody>
      </p:sp>
      <p:grpSp>
        <p:nvGrpSpPr>
          <p:cNvPr id="194" name="Google Shape;194;p12"/>
          <p:cNvGrpSpPr/>
          <p:nvPr/>
        </p:nvGrpSpPr>
        <p:grpSpPr>
          <a:xfrm>
            <a:off x="293683" y="574117"/>
            <a:ext cx="309041" cy="403122"/>
            <a:chOff x="588312" y="244200"/>
            <a:chExt cx="406635" cy="532172"/>
          </a:xfrm>
        </p:grpSpPr>
        <p:sp>
          <p:nvSpPr>
            <p:cNvPr id="195" name="Google Shape;195;p12"/>
            <p:cNvSpPr/>
            <p:nvPr/>
          </p:nvSpPr>
          <p:spPr>
            <a:xfrm>
              <a:off x="621079" y="313623"/>
              <a:ext cx="373868" cy="462749"/>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88312" y="269773"/>
              <a:ext cx="376285" cy="462773"/>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4034" y="274023"/>
              <a:ext cx="44952" cy="45099"/>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1506" y="274023"/>
              <a:ext cx="44927" cy="45099"/>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28979" y="274023"/>
              <a:ext cx="44927" cy="45099"/>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7792" y="590048"/>
              <a:ext cx="13353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7792" y="534623"/>
              <a:ext cx="254911"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7792" y="479823"/>
              <a:ext cx="254911"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7792" y="424424"/>
              <a:ext cx="254911"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6586" y="274024"/>
              <a:ext cx="44926"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265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5178"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17702"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6"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38;p16">
            <a:extLst>
              <a:ext uri="{FF2B5EF4-FFF2-40B4-BE49-F238E27FC236}">
                <a16:creationId xmlns:a16="http://schemas.microsoft.com/office/drawing/2014/main" id="{D119A3E9-46CE-4B7A-BB84-A51DD4E2BF06}"/>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9" name="Content Placeholder 4">
            <a:extLst>
              <a:ext uri="{FF2B5EF4-FFF2-40B4-BE49-F238E27FC236}">
                <a16:creationId xmlns:a16="http://schemas.microsoft.com/office/drawing/2014/main" id="{63F4ECC0-2B13-1B4C-9EAF-51D0AC3D5170}"/>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520466D-CCC7-C147-AE14-150D79180A63}"/>
              </a:ext>
            </a:extLst>
          </p:cNvPr>
          <p:cNvPicPr>
            <a:picLocks noChangeAspect="1"/>
          </p:cNvPicPr>
          <p:nvPr/>
        </p:nvPicPr>
        <p:blipFill>
          <a:blip r:embed="rId4"/>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44F6CF8C-7B12-7C43-8DE7-6A939CCF8C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0"/>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Oval 11">
            <a:extLst>
              <a:ext uri="{FF2B5EF4-FFF2-40B4-BE49-F238E27FC236}">
                <a16:creationId xmlns:a16="http://schemas.microsoft.com/office/drawing/2014/main" id="{E2B02DDF-FDB5-DA47-AD27-9092DBB5C952}"/>
              </a:ext>
            </a:extLst>
          </p:cNvPr>
          <p:cNvSpPr/>
          <p:nvPr/>
        </p:nvSpPr>
        <p:spPr>
          <a:xfrm>
            <a:off x="4501268" y="1727762"/>
            <a:ext cx="892743" cy="5670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spTree>
    <p:extLst>
      <p:ext uri="{BB962C8B-B14F-4D97-AF65-F5344CB8AC3E}">
        <p14:creationId xmlns:p14="http://schemas.microsoft.com/office/powerpoint/2010/main" val="6216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7" name="Content Placeholder 4">
            <a:extLst>
              <a:ext uri="{FF2B5EF4-FFF2-40B4-BE49-F238E27FC236}">
                <a16:creationId xmlns:a16="http://schemas.microsoft.com/office/drawing/2014/main" id="{5A7460EA-A678-774C-A6F2-4AD6F795BD81}"/>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8D1CE3E-CF55-5B4F-BF1E-77B8F733F8FF}"/>
              </a:ext>
            </a:extLst>
          </p:cNvPr>
          <p:cNvPicPr>
            <a:picLocks noChangeAspect="1"/>
          </p:cNvPicPr>
          <p:nvPr/>
        </p:nvPicPr>
        <p:blipFill>
          <a:blip r:embed="rId4"/>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3E5085B-AE3A-9641-9AEF-0C96105119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0"/>
            <a:ext cx="6634542" cy="4975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2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6" name="Content Placeholder 4">
            <a:extLst>
              <a:ext uri="{FF2B5EF4-FFF2-40B4-BE49-F238E27FC236}">
                <a16:creationId xmlns:a16="http://schemas.microsoft.com/office/drawing/2014/main" id="{DF8B814C-5ED5-0241-BC88-BDEC00FE881B}"/>
              </a:ext>
            </a:extLst>
          </p:cNvPr>
          <p:cNvPicPr>
            <a:picLocks noChangeAspect="1"/>
          </p:cNvPicPr>
          <p:nvPr/>
        </p:nvPicPr>
        <p:blipFill>
          <a:blip r:embed="rId3"/>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8B47235-E678-0F4E-9FD3-D3BFB56FA2FD}"/>
              </a:ext>
            </a:extLst>
          </p:cNvPr>
          <p:cNvPicPr>
            <a:picLocks noChangeAspect="1"/>
          </p:cNvPicPr>
          <p:nvPr/>
        </p:nvPicPr>
        <p:blipFill>
          <a:blip r:embed="rId4"/>
          <a:stretch>
            <a:fillRect/>
          </a:stretch>
        </p:blipFill>
        <p:spPr>
          <a:xfrm>
            <a:off x="1482086" y="529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A5EC42D2-266D-4440-B77D-E3089DA1BCC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2086" y="52970"/>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843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7" name="Picture 6">
            <a:extLst>
              <a:ext uri="{FF2B5EF4-FFF2-40B4-BE49-F238E27FC236}">
                <a16:creationId xmlns:a16="http://schemas.microsoft.com/office/drawing/2014/main" id="{75318A55-147D-2045-A391-26E4E7BDDE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87" y="52972"/>
            <a:ext cx="6634540"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9634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135524" y="427206"/>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Safe </a:t>
            </a:r>
            <a:r>
              <a:rPr lang="en-US" dirty="0">
                <a:latin typeface="Maiandra GD" panose="020E0502030308020204" pitchFamily="34" charset="77"/>
              </a:rPr>
              <a:t>neighborhood</a:t>
            </a:r>
            <a:endParaRPr dirty="0">
              <a:latin typeface="Maiandra GD" panose="020E0502030308020204" pitchFamily="34" charset="77"/>
            </a:endParaRPr>
          </a:p>
        </p:txBody>
      </p:sp>
      <p:sp>
        <p:nvSpPr>
          <p:cNvPr id="419" name="Google Shape;419;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0" name="Picture 9">
            <a:extLst>
              <a:ext uri="{FF2B5EF4-FFF2-40B4-BE49-F238E27FC236}">
                <a16:creationId xmlns:a16="http://schemas.microsoft.com/office/drawing/2014/main" id="{0A854CD6-25C4-3A49-B0B9-773AF38F80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2194" y="201175"/>
            <a:ext cx="3563193" cy="4750925"/>
          </a:xfrm>
          <a:prstGeom prst="rect">
            <a:avLst/>
          </a:prstGeom>
        </p:spPr>
      </p:pic>
      <p:grpSp>
        <p:nvGrpSpPr>
          <p:cNvPr id="11" name="Google Shape;654;p37">
            <a:extLst>
              <a:ext uri="{FF2B5EF4-FFF2-40B4-BE49-F238E27FC236}">
                <a16:creationId xmlns:a16="http://schemas.microsoft.com/office/drawing/2014/main" id="{01998634-1F07-E940-B859-65210CC2A215}"/>
              </a:ext>
            </a:extLst>
          </p:cNvPr>
          <p:cNvGrpSpPr/>
          <p:nvPr/>
        </p:nvGrpSpPr>
        <p:grpSpPr>
          <a:xfrm>
            <a:off x="6265032" y="521566"/>
            <a:ext cx="288740" cy="288740"/>
            <a:chOff x="1278900" y="2333250"/>
            <a:chExt cx="381175" cy="381175"/>
          </a:xfrm>
        </p:grpSpPr>
        <p:sp>
          <p:nvSpPr>
            <p:cNvPr id="12" name="Google Shape;655;p37">
              <a:extLst>
                <a:ext uri="{FF2B5EF4-FFF2-40B4-BE49-F238E27FC236}">
                  <a16:creationId xmlns:a16="http://schemas.microsoft.com/office/drawing/2014/main" id="{7AD1E0E0-8844-4145-A49F-AAD89C04F36C}"/>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6;p37">
              <a:extLst>
                <a:ext uri="{FF2B5EF4-FFF2-40B4-BE49-F238E27FC236}">
                  <a16:creationId xmlns:a16="http://schemas.microsoft.com/office/drawing/2014/main" id="{538BE129-0A29-0540-91D5-C4089D4DE60D}"/>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7;p37">
              <a:extLst>
                <a:ext uri="{FF2B5EF4-FFF2-40B4-BE49-F238E27FC236}">
                  <a16:creationId xmlns:a16="http://schemas.microsoft.com/office/drawing/2014/main" id="{62AC3F07-F8AB-1A4F-AAE1-6ECCD1346FFE}"/>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8;p37">
              <a:extLst>
                <a:ext uri="{FF2B5EF4-FFF2-40B4-BE49-F238E27FC236}">
                  <a16:creationId xmlns:a16="http://schemas.microsoft.com/office/drawing/2014/main" id="{6938CE4E-EF27-BF4C-AE2F-A9417794937C}"/>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065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4" name="Picture 3">
            <a:extLst>
              <a:ext uri="{FF2B5EF4-FFF2-40B4-BE49-F238E27FC236}">
                <a16:creationId xmlns:a16="http://schemas.microsoft.com/office/drawing/2014/main" id="{679F55D6-5C47-FD4A-A04C-D3A5652E24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2958" y="86572"/>
            <a:ext cx="6634539" cy="497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5681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03" name="Google Shape;503;p34"/>
          <p:cNvSpPr txBox="1">
            <a:spLocks noGrp="1"/>
          </p:cNvSpPr>
          <p:nvPr>
            <p:ph type="ctrTitle" idx="4294967295"/>
          </p:nvPr>
        </p:nvSpPr>
        <p:spPr>
          <a:xfrm>
            <a:off x="1307939" y="2282765"/>
            <a:ext cx="6594475" cy="1160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F9800"/>
                </a:solidFill>
              </a:rPr>
              <a:t>THANKS!</a:t>
            </a:r>
            <a:endParaRPr sz="6000" dirty="0">
              <a:solidFill>
                <a:srgbClr val="FF9800"/>
              </a:solidFill>
            </a:endParaRPr>
          </a:p>
        </p:txBody>
      </p:sp>
      <p:sp>
        <p:nvSpPr>
          <p:cNvPr id="504" name="Google Shape;504;p34"/>
          <p:cNvSpPr txBox="1">
            <a:spLocks noGrp="1"/>
          </p:cNvSpPr>
          <p:nvPr>
            <p:ph type="subTitle" idx="4294967295"/>
          </p:nvPr>
        </p:nvSpPr>
        <p:spPr>
          <a:xfrm>
            <a:off x="1307939" y="3149540"/>
            <a:ext cx="6594475" cy="134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Maiandra GD" panose="020E0502030308020204" pitchFamily="34" charset="77"/>
              </a:rPr>
              <a:t>Any questions?</a:t>
            </a:r>
            <a:endParaRPr sz="2000" b="1" dirty="0">
              <a:latin typeface="Maiandra GD" panose="020E0502030308020204" pitchFamily="34" charset="77"/>
            </a:endParaRPr>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Maiandra GD" panose="020E0502030308020204" pitchFamily="34" charset="77"/>
              </a:rPr>
              <a:t>Our Aim</a:t>
            </a:r>
            <a:endParaRPr sz="2400" dirty="0">
              <a:latin typeface="Maiandra GD" panose="020E0502030308020204" pitchFamily="34" charset="77"/>
            </a:endParaRPr>
          </a:p>
        </p:txBody>
      </p:sp>
      <p:sp>
        <p:nvSpPr>
          <p:cNvPr id="10" name="Google Shape;229;p15">
            <a:extLst>
              <a:ext uri="{FF2B5EF4-FFF2-40B4-BE49-F238E27FC236}">
                <a16:creationId xmlns:a16="http://schemas.microsoft.com/office/drawing/2014/main" id="{BFACE3A9-9FE6-E044-A42C-03CFE231CEB0}"/>
              </a:ext>
            </a:extLst>
          </p:cNvPr>
          <p:cNvSpPr txBox="1">
            <a:spLocks noGrp="1"/>
          </p:cNvSpPr>
          <p:nvPr>
            <p:ph type="body" idx="1"/>
          </p:nvPr>
        </p:nvSpPr>
        <p:spPr>
          <a:xfrm>
            <a:off x="440377" y="2118138"/>
            <a:ext cx="6132512" cy="1944411"/>
          </a:xfrm>
          <a:prstGeom prst="rect">
            <a:avLst/>
          </a:prstGeom>
        </p:spPr>
        <p:txBody>
          <a:bodyPr spcFirstLastPara="1" wrap="square" lIns="91425" tIns="91425" rIns="91425" bIns="91425" anchor="t" anchorCtr="0">
            <a:noAutofit/>
          </a:bodyPr>
          <a:lstStyle/>
          <a:p>
            <a:pPr marL="0" lvl="0" indent="0" algn="ctr">
              <a:buNone/>
            </a:pPr>
            <a:r>
              <a:rPr lang="en-GB" sz="2400" i="0" dirty="0">
                <a:latin typeface="Maiandra GD" panose="020E0502030308020204" pitchFamily="34" charset="77"/>
              </a:rPr>
              <a:t>To preserve current safe environment  and increase the feeling of safety in Vahi, Kõrveküla and Tila villages by introducing crime mitigation measures.</a:t>
            </a:r>
            <a:r>
              <a:rPr lang="ru-RU" sz="2400" i="0" dirty="0"/>
              <a:t> </a:t>
            </a:r>
            <a:endParaRPr sz="2400" i="0" dirty="0">
              <a:latin typeface="Maiandra GD" panose="020E0502030308020204" pitchFamily="34" charset="77"/>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31;p37">
            <a:extLst>
              <a:ext uri="{FF2B5EF4-FFF2-40B4-BE49-F238E27FC236}">
                <a16:creationId xmlns:a16="http://schemas.microsoft.com/office/drawing/2014/main" id="{AD351E4D-E9A5-D44A-87FC-324F54A3B596}"/>
              </a:ext>
            </a:extLst>
          </p:cNvPr>
          <p:cNvGrpSpPr/>
          <p:nvPr/>
        </p:nvGrpSpPr>
        <p:grpSpPr>
          <a:xfrm>
            <a:off x="6918722" y="2118138"/>
            <a:ext cx="1442978" cy="1512945"/>
            <a:chOff x="5961125" y="1623900"/>
            <a:chExt cx="427450" cy="448175"/>
          </a:xfrm>
        </p:grpSpPr>
        <p:sp>
          <p:nvSpPr>
            <p:cNvPr id="27" name="Google Shape;632;p37">
              <a:extLst>
                <a:ext uri="{FF2B5EF4-FFF2-40B4-BE49-F238E27FC236}">
                  <a16:creationId xmlns:a16="http://schemas.microsoft.com/office/drawing/2014/main" id="{05B1BF14-CF81-3D46-8B88-A6D32E72D2C1}"/>
                </a:ext>
              </a:extLst>
            </p:cNvPr>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3;p37">
              <a:extLst>
                <a:ext uri="{FF2B5EF4-FFF2-40B4-BE49-F238E27FC236}">
                  <a16:creationId xmlns:a16="http://schemas.microsoft.com/office/drawing/2014/main" id="{1943F5E3-AA6B-1348-8E32-EFD9D856C680}"/>
                </a:ext>
              </a:extLst>
            </p:cNvPr>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4;p37">
              <a:extLst>
                <a:ext uri="{FF2B5EF4-FFF2-40B4-BE49-F238E27FC236}">
                  <a16:creationId xmlns:a16="http://schemas.microsoft.com/office/drawing/2014/main" id="{0AE43C40-936E-B649-B8CC-8883076BA1E9}"/>
                </a:ext>
              </a:extLst>
            </p:cNvPr>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5;p37">
              <a:extLst>
                <a:ext uri="{FF2B5EF4-FFF2-40B4-BE49-F238E27FC236}">
                  <a16:creationId xmlns:a16="http://schemas.microsoft.com/office/drawing/2014/main" id="{53298452-302A-0D40-82EB-39498CEA72D9}"/>
                </a:ext>
              </a:extLst>
            </p:cNvPr>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6;p37">
              <a:extLst>
                <a:ext uri="{FF2B5EF4-FFF2-40B4-BE49-F238E27FC236}">
                  <a16:creationId xmlns:a16="http://schemas.microsoft.com/office/drawing/2014/main" id="{550AACE4-870E-F245-82D1-2DACE717323D}"/>
                </a:ext>
              </a:extLst>
            </p:cNvPr>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7;p37">
              <a:extLst>
                <a:ext uri="{FF2B5EF4-FFF2-40B4-BE49-F238E27FC236}">
                  <a16:creationId xmlns:a16="http://schemas.microsoft.com/office/drawing/2014/main" id="{B5ACBB19-557A-F043-B3A9-E9E8DA859021}"/>
                </a:ext>
              </a:extLst>
            </p:cNvPr>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8;p37">
              <a:extLst>
                <a:ext uri="{FF2B5EF4-FFF2-40B4-BE49-F238E27FC236}">
                  <a16:creationId xmlns:a16="http://schemas.microsoft.com/office/drawing/2014/main" id="{EF08B23E-31E0-4B4E-BC35-D3AE8B5CA467}"/>
                </a:ext>
              </a:extLst>
            </p:cNvPr>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092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1323751" y="1776182"/>
            <a:ext cx="5077048" cy="2965052"/>
          </a:xfrm>
          <a:prstGeom prst="rect">
            <a:avLst/>
          </a:prstGeom>
        </p:spPr>
        <p:txBody>
          <a:bodyPr spcFirstLastPara="1" wrap="square" lIns="91425" tIns="91425" rIns="91425" bIns="91425" anchor="t" anchorCtr="0">
            <a:noAutofit/>
          </a:bodyPr>
          <a:lstStyle/>
          <a:p>
            <a:pPr marL="38100" indent="0" algn="ctr">
              <a:lnSpc>
                <a:spcPct val="150000"/>
              </a:lnSpc>
              <a:buNone/>
            </a:pPr>
            <a:r>
              <a:rPr lang="en-US" sz="2400" i="0" dirty="0">
                <a:solidFill>
                  <a:schemeClr val="bg1"/>
                </a:solidFill>
                <a:latin typeface="Bookman Old Style" panose="02050604050505020204" pitchFamily="18" charset="0"/>
              </a:rPr>
              <a:t>LEARN FROM THE PAST </a:t>
            </a:r>
          </a:p>
          <a:p>
            <a:pPr marL="38100" indent="0" algn="ctr">
              <a:lnSpc>
                <a:spcPct val="150000"/>
              </a:lnSpc>
              <a:buNone/>
            </a:pPr>
            <a:r>
              <a:rPr lang="en-US" sz="2400" i="0" dirty="0">
                <a:solidFill>
                  <a:schemeClr val="bg1"/>
                </a:solidFill>
                <a:latin typeface="Bookman Old Style" panose="02050604050505020204" pitchFamily="18" charset="0"/>
              </a:rPr>
              <a:t>LIVE IN THE PRESENT</a:t>
            </a:r>
          </a:p>
          <a:p>
            <a:pPr marL="38100" indent="0" algn="ctr">
              <a:lnSpc>
                <a:spcPct val="150000"/>
              </a:lnSpc>
              <a:buNone/>
            </a:pPr>
            <a:r>
              <a:rPr lang="en-US" sz="2400" i="0" dirty="0">
                <a:solidFill>
                  <a:schemeClr val="bg1"/>
                </a:solidFill>
                <a:latin typeface="Bookman Old Style" panose="02050604050505020204" pitchFamily="18" charset="0"/>
              </a:rPr>
              <a:t>PLAN FOR THE FUTURE</a:t>
            </a:r>
          </a:p>
        </p:txBody>
      </p:sp>
      <p:sp>
        <p:nvSpPr>
          <p:cNvPr id="231" name="Google Shape;231;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Rectangle 3">
            <a:extLst>
              <a:ext uri="{FF2B5EF4-FFF2-40B4-BE49-F238E27FC236}">
                <a16:creationId xmlns:a16="http://schemas.microsoft.com/office/drawing/2014/main" id="{F0563078-A0FB-854E-877C-695BADC10C5D}"/>
              </a:ext>
            </a:extLst>
          </p:cNvPr>
          <p:cNvSpPr/>
          <p:nvPr/>
        </p:nvSpPr>
        <p:spPr>
          <a:xfrm>
            <a:off x="1990247" y="1448500"/>
            <a:ext cx="3151824" cy="400110"/>
          </a:xfrm>
          <a:prstGeom prst="rect">
            <a:avLst/>
          </a:prstGeom>
        </p:spPr>
        <p:txBody>
          <a:bodyPr wrap="none">
            <a:spAutoFit/>
          </a:bodyPr>
          <a:lstStyle/>
          <a:p>
            <a:pPr marL="457200" indent="-457200" algn="ctr">
              <a:buFontTx/>
              <a:buChar char="-"/>
            </a:pPr>
            <a:r>
              <a:rPr lang="en-US" sz="2000" dirty="0">
                <a:solidFill>
                  <a:schemeClr val="bg1"/>
                </a:solidFill>
                <a:latin typeface="Bookman Old Style" panose="02050604050505020204" pitchFamily="18" charset="0"/>
              </a:rPr>
              <a:t>AUDREY FARREL  </a:t>
            </a:r>
            <a:r>
              <a:rPr lang="en-US" sz="2000" dirty="0">
                <a:solidFill>
                  <a:schemeClr val="tx1"/>
                </a:solidFill>
                <a:latin typeface="Bookman Old Style" panose="02050604050505020204" pitchFamily="18" charset="0"/>
              </a:rPr>
              <a:t>-</a:t>
            </a:r>
          </a:p>
        </p:txBody>
      </p:sp>
      <p:sp>
        <p:nvSpPr>
          <p:cNvPr id="5" name="TextBox 4">
            <a:extLst>
              <a:ext uri="{FF2B5EF4-FFF2-40B4-BE49-F238E27FC236}">
                <a16:creationId xmlns:a16="http://schemas.microsoft.com/office/drawing/2014/main" id="{106E0ED4-9058-1542-A640-40C044A997CB}"/>
              </a:ext>
            </a:extLst>
          </p:cNvPr>
          <p:cNvSpPr txBox="1"/>
          <p:nvPr/>
        </p:nvSpPr>
        <p:spPr>
          <a:xfrm rot="18800135">
            <a:off x="6374560" y="2529666"/>
            <a:ext cx="2324104" cy="584775"/>
          </a:xfrm>
          <a:prstGeom prst="rect">
            <a:avLst/>
          </a:prstGeom>
          <a:noFill/>
        </p:spPr>
        <p:txBody>
          <a:bodyPr wrap="square" rtlCol="0">
            <a:spAutoFit/>
          </a:bodyPr>
          <a:lstStyle/>
          <a:p>
            <a:r>
              <a:rPr lang="en-US" sz="3200" b="1" dirty="0">
                <a:latin typeface="Maiandra GD" panose="020E0502030308020204" pitchFamily="34" charset="77"/>
              </a:rPr>
              <a:t>Our Vision</a:t>
            </a:r>
            <a:endParaRPr lang="ru-RU" sz="32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517471" y="1893065"/>
            <a:ext cx="5568950" cy="1158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rgbClr val="FF9800"/>
                </a:solidFill>
              </a:rPr>
              <a:t>Current Situation</a:t>
            </a:r>
            <a:endParaRPr sz="7200" dirty="0">
              <a:solidFill>
                <a:srgbClr val="FF9800"/>
              </a:solidFill>
            </a:endParaRPr>
          </a:p>
        </p:txBody>
      </p:sp>
      <p:sp>
        <p:nvSpPr>
          <p:cNvPr id="249" name="Google Shape;249;p17"/>
          <p:cNvSpPr txBox="1">
            <a:spLocks noGrp="1"/>
          </p:cNvSpPr>
          <p:nvPr>
            <p:ph type="subTitle" idx="4294967295"/>
          </p:nvPr>
        </p:nvSpPr>
        <p:spPr>
          <a:xfrm>
            <a:off x="542068" y="3612524"/>
            <a:ext cx="5567363" cy="784225"/>
          </a:xfrm>
          <a:prstGeom prst="rect">
            <a:avLst/>
          </a:prstGeom>
        </p:spPr>
        <p:txBody>
          <a:bodyPr spcFirstLastPara="1" wrap="square" lIns="91425" tIns="91425" rIns="91425" bIns="91425" anchor="ctr" anchorCtr="0">
            <a:noAutofit/>
          </a:bodyPr>
          <a:lstStyle/>
          <a:p>
            <a:pPr marL="0" lvl="0" indent="0">
              <a:spcAft>
                <a:spcPts val="1000"/>
              </a:spcAft>
              <a:buNone/>
            </a:pPr>
            <a:r>
              <a:rPr lang="en-GB" dirty="0" err="1">
                <a:latin typeface="Maiandra GD" panose="020E0502030308020204" pitchFamily="34" charset="77"/>
              </a:rPr>
              <a:t>Vahi</a:t>
            </a:r>
            <a:r>
              <a:rPr lang="en-GB" dirty="0">
                <a:latin typeface="Maiandra GD" panose="020E0502030308020204" pitchFamily="34" charset="77"/>
              </a:rPr>
              <a:t>, </a:t>
            </a:r>
            <a:r>
              <a:rPr lang="en-GB" dirty="0" err="1">
                <a:latin typeface="Maiandra GD" panose="020E0502030308020204" pitchFamily="34" charset="77"/>
              </a:rPr>
              <a:t>Kõrveküla</a:t>
            </a:r>
            <a:r>
              <a:rPr lang="en-GB" dirty="0">
                <a:latin typeface="Maiandra GD" panose="020E0502030308020204" pitchFamily="34" charset="77"/>
              </a:rPr>
              <a:t> and </a:t>
            </a:r>
            <a:r>
              <a:rPr lang="en-GB" dirty="0" err="1">
                <a:latin typeface="Maiandra GD" panose="020E0502030308020204" pitchFamily="34" charset="77"/>
              </a:rPr>
              <a:t>Tila</a:t>
            </a:r>
            <a:r>
              <a:rPr lang="en-GB" dirty="0">
                <a:latin typeface="Maiandra GD" panose="020E0502030308020204" pitchFamily="34" charset="77"/>
              </a:rPr>
              <a:t> villages</a:t>
            </a:r>
            <a:endParaRPr dirty="0"/>
          </a:p>
        </p:txBody>
      </p:sp>
      <p:grpSp>
        <p:nvGrpSpPr>
          <p:cNvPr id="17" name="Google Shape;700;p37">
            <a:extLst>
              <a:ext uri="{FF2B5EF4-FFF2-40B4-BE49-F238E27FC236}">
                <a16:creationId xmlns:a16="http://schemas.microsoft.com/office/drawing/2014/main" id="{3D2C96D6-943B-E643-AE43-02C830D17258}"/>
              </a:ext>
            </a:extLst>
          </p:cNvPr>
          <p:cNvGrpSpPr/>
          <p:nvPr/>
        </p:nvGrpSpPr>
        <p:grpSpPr>
          <a:xfrm>
            <a:off x="7384540" y="2448491"/>
            <a:ext cx="466919" cy="476706"/>
            <a:chOff x="3951850" y="2985350"/>
            <a:chExt cx="407950" cy="416500"/>
          </a:xfrm>
        </p:grpSpPr>
        <p:sp>
          <p:nvSpPr>
            <p:cNvPr id="18" name="Google Shape;701;p37">
              <a:extLst>
                <a:ext uri="{FF2B5EF4-FFF2-40B4-BE49-F238E27FC236}">
                  <a16:creationId xmlns:a16="http://schemas.microsoft.com/office/drawing/2014/main" id="{8C976AB9-CA3E-E448-B5DA-B2E284067CE9}"/>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2;p37">
              <a:extLst>
                <a:ext uri="{FF2B5EF4-FFF2-40B4-BE49-F238E27FC236}">
                  <a16:creationId xmlns:a16="http://schemas.microsoft.com/office/drawing/2014/main" id="{536C73A3-8789-2643-BBBF-C75C72072CBA}"/>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3;p37">
              <a:extLst>
                <a:ext uri="{FF2B5EF4-FFF2-40B4-BE49-F238E27FC236}">
                  <a16:creationId xmlns:a16="http://schemas.microsoft.com/office/drawing/2014/main" id="{7778147B-D58A-5749-94D6-25A10F51A510}"/>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4;p37">
              <a:extLst>
                <a:ext uri="{FF2B5EF4-FFF2-40B4-BE49-F238E27FC236}">
                  <a16:creationId xmlns:a16="http://schemas.microsoft.com/office/drawing/2014/main" id="{831B5733-9C85-FD49-8B62-51607B0DBE8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23;p37">
            <a:extLst>
              <a:ext uri="{FF2B5EF4-FFF2-40B4-BE49-F238E27FC236}">
                <a16:creationId xmlns:a16="http://schemas.microsoft.com/office/drawing/2014/main" id="{4A1264DB-A1B2-C44B-8BC2-C717388EEBDB}"/>
              </a:ext>
            </a:extLst>
          </p:cNvPr>
          <p:cNvGrpSpPr/>
          <p:nvPr/>
        </p:nvGrpSpPr>
        <p:grpSpPr>
          <a:xfrm>
            <a:off x="5240707" y="1161929"/>
            <a:ext cx="1930939" cy="1722074"/>
            <a:chOff x="3927500" y="301425"/>
            <a:chExt cx="461550" cy="411625"/>
          </a:xfrm>
        </p:grpSpPr>
        <p:sp>
          <p:nvSpPr>
            <p:cNvPr id="23" name="Google Shape;824;p37">
              <a:extLst>
                <a:ext uri="{FF2B5EF4-FFF2-40B4-BE49-F238E27FC236}">
                  <a16:creationId xmlns:a16="http://schemas.microsoft.com/office/drawing/2014/main" id="{EBEE603F-1D9F-2E4F-8CF3-5767104FB7F1}"/>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5;p37">
              <a:extLst>
                <a:ext uri="{FF2B5EF4-FFF2-40B4-BE49-F238E27FC236}">
                  <a16:creationId xmlns:a16="http://schemas.microsoft.com/office/drawing/2014/main" id="{CB402EB3-8E86-5A47-A72A-489666F3FA81}"/>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6;p37">
              <a:extLst>
                <a:ext uri="{FF2B5EF4-FFF2-40B4-BE49-F238E27FC236}">
                  <a16:creationId xmlns:a16="http://schemas.microsoft.com/office/drawing/2014/main" id="{6C36D7E2-4D89-5848-973F-F107EDDFC03F}"/>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7;p37">
              <a:extLst>
                <a:ext uri="{FF2B5EF4-FFF2-40B4-BE49-F238E27FC236}">
                  <a16:creationId xmlns:a16="http://schemas.microsoft.com/office/drawing/2014/main" id="{A686DE28-BADE-794B-ABAE-E20DD2852F49}"/>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8;p37">
              <a:extLst>
                <a:ext uri="{FF2B5EF4-FFF2-40B4-BE49-F238E27FC236}">
                  <a16:creationId xmlns:a16="http://schemas.microsoft.com/office/drawing/2014/main" id="{9FDF8B26-CE68-284E-9F59-DF9204405D3B}"/>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9;p37">
              <a:extLst>
                <a:ext uri="{FF2B5EF4-FFF2-40B4-BE49-F238E27FC236}">
                  <a16:creationId xmlns:a16="http://schemas.microsoft.com/office/drawing/2014/main" id="{48BA603B-8793-0E46-9A62-F0FBAB0E6645}"/>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0;p37">
              <a:extLst>
                <a:ext uri="{FF2B5EF4-FFF2-40B4-BE49-F238E27FC236}">
                  <a16:creationId xmlns:a16="http://schemas.microsoft.com/office/drawing/2014/main" id="{6657CCC1-00FB-F84D-B1A8-F11B05F69C7D}"/>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1;p37">
              <a:extLst>
                <a:ext uri="{FF2B5EF4-FFF2-40B4-BE49-F238E27FC236}">
                  <a16:creationId xmlns:a16="http://schemas.microsoft.com/office/drawing/2014/main" id="{D9482E3C-6CAB-7645-82ED-60ABB530C895}"/>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2;p37">
              <a:extLst>
                <a:ext uri="{FF2B5EF4-FFF2-40B4-BE49-F238E27FC236}">
                  <a16:creationId xmlns:a16="http://schemas.microsoft.com/office/drawing/2014/main" id="{A59653CB-62FD-AA4A-8283-67C41AAA9476}"/>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3;p37">
              <a:extLst>
                <a:ext uri="{FF2B5EF4-FFF2-40B4-BE49-F238E27FC236}">
                  <a16:creationId xmlns:a16="http://schemas.microsoft.com/office/drawing/2014/main" id="{2AC117F1-2150-514F-A8B2-AAB7D05A39CC}"/>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4;p37">
              <a:extLst>
                <a:ext uri="{FF2B5EF4-FFF2-40B4-BE49-F238E27FC236}">
                  <a16:creationId xmlns:a16="http://schemas.microsoft.com/office/drawing/2014/main" id="{5140D01D-1EBF-6441-8BBF-49323B3157B1}"/>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5;p37">
              <a:extLst>
                <a:ext uri="{FF2B5EF4-FFF2-40B4-BE49-F238E27FC236}">
                  <a16:creationId xmlns:a16="http://schemas.microsoft.com/office/drawing/2014/main" id="{B83FE83F-19E6-1F4E-9BC8-3B2FEB1C4A1F}"/>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6;p37">
              <a:extLst>
                <a:ext uri="{FF2B5EF4-FFF2-40B4-BE49-F238E27FC236}">
                  <a16:creationId xmlns:a16="http://schemas.microsoft.com/office/drawing/2014/main" id="{9D469470-4FB5-9445-BDF1-D0B7B4A9AB01}"/>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7;p37">
              <a:extLst>
                <a:ext uri="{FF2B5EF4-FFF2-40B4-BE49-F238E27FC236}">
                  <a16:creationId xmlns:a16="http://schemas.microsoft.com/office/drawing/2014/main" id="{C20B9714-8CFB-D84B-AD65-A2A353DE9369}"/>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8;p37">
              <a:extLst>
                <a:ext uri="{FF2B5EF4-FFF2-40B4-BE49-F238E27FC236}">
                  <a16:creationId xmlns:a16="http://schemas.microsoft.com/office/drawing/2014/main" id="{2D8C3314-93DC-FF4A-904F-ACF10DADF6E2}"/>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9;p37">
              <a:extLst>
                <a:ext uri="{FF2B5EF4-FFF2-40B4-BE49-F238E27FC236}">
                  <a16:creationId xmlns:a16="http://schemas.microsoft.com/office/drawing/2014/main" id="{A2CB004F-C04D-2046-B7CA-FD91048143E9}"/>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0;p37">
              <a:extLst>
                <a:ext uri="{FF2B5EF4-FFF2-40B4-BE49-F238E27FC236}">
                  <a16:creationId xmlns:a16="http://schemas.microsoft.com/office/drawing/2014/main" id="{7F76F9B6-7374-3B46-B6E1-2D62E6B3882E}"/>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1;p37">
              <a:extLst>
                <a:ext uri="{FF2B5EF4-FFF2-40B4-BE49-F238E27FC236}">
                  <a16:creationId xmlns:a16="http://schemas.microsoft.com/office/drawing/2014/main" id="{8348A262-E553-A14A-92F6-432C5D30B3BF}"/>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2;p37">
              <a:extLst>
                <a:ext uri="{FF2B5EF4-FFF2-40B4-BE49-F238E27FC236}">
                  <a16:creationId xmlns:a16="http://schemas.microsoft.com/office/drawing/2014/main" id="{EE94D427-87F5-D244-9D7C-6A89E97A91AA}"/>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3;p37">
              <a:extLst>
                <a:ext uri="{FF2B5EF4-FFF2-40B4-BE49-F238E27FC236}">
                  <a16:creationId xmlns:a16="http://schemas.microsoft.com/office/drawing/2014/main" id="{C8762C86-15D8-CF47-8F9F-317E115778D3}"/>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4;p37">
              <a:extLst>
                <a:ext uri="{FF2B5EF4-FFF2-40B4-BE49-F238E27FC236}">
                  <a16:creationId xmlns:a16="http://schemas.microsoft.com/office/drawing/2014/main" id="{5D11DB50-34CE-D14B-89F5-1533E24D57F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5;p37">
              <a:extLst>
                <a:ext uri="{FF2B5EF4-FFF2-40B4-BE49-F238E27FC236}">
                  <a16:creationId xmlns:a16="http://schemas.microsoft.com/office/drawing/2014/main" id="{F61696D7-4179-1E4F-A93D-5DB196FA6380}"/>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6;p37">
              <a:extLst>
                <a:ext uri="{FF2B5EF4-FFF2-40B4-BE49-F238E27FC236}">
                  <a16:creationId xmlns:a16="http://schemas.microsoft.com/office/drawing/2014/main" id="{2D4FC82B-79CC-5949-BCC4-B35C44AE739E}"/>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7;p37">
              <a:extLst>
                <a:ext uri="{FF2B5EF4-FFF2-40B4-BE49-F238E27FC236}">
                  <a16:creationId xmlns:a16="http://schemas.microsoft.com/office/drawing/2014/main" id="{52D2BEDD-39D4-6347-9DEC-C58366ED414D}"/>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8;p37">
              <a:extLst>
                <a:ext uri="{FF2B5EF4-FFF2-40B4-BE49-F238E27FC236}">
                  <a16:creationId xmlns:a16="http://schemas.microsoft.com/office/drawing/2014/main" id="{067910D0-83B4-C845-8777-A986C5CC37DE}"/>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9;p37">
              <a:extLst>
                <a:ext uri="{FF2B5EF4-FFF2-40B4-BE49-F238E27FC236}">
                  <a16:creationId xmlns:a16="http://schemas.microsoft.com/office/drawing/2014/main" id="{6E2E7CD3-D794-C04E-82A1-CB8AEAC3CDE3}"/>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0;p37">
              <a:extLst>
                <a:ext uri="{FF2B5EF4-FFF2-40B4-BE49-F238E27FC236}">
                  <a16:creationId xmlns:a16="http://schemas.microsoft.com/office/drawing/2014/main" id="{B389C101-1F89-0345-93A3-CCC4B4ADB779}"/>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31;p15">
            <a:extLst>
              <a:ext uri="{FF2B5EF4-FFF2-40B4-BE49-F238E27FC236}">
                <a16:creationId xmlns:a16="http://schemas.microsoft.com/office/drawing/2014/main" id="{770E786A-9FCE-4970-AC4A-5F3C63F2F920}"/>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33"/>
          <p:cNvSpPr/>
          <p:nvPr/>
        </p:nvSpPr>
        <p:spPr>
          <a:xfrm>
            <a:off x="1662029" y="909087"/>
            <a:ext cx="6354610" cy="40580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F5378"/>
                </a:solidFill>
                <a:latin typeface="Roboto Condensed"/>
                <a:ea typeface="Roboto Condensed"/>
                <a:cs typeface="Roboto Condensed"/>
                <a:sym typeface="Roboto Condensed"/>
              </a:rPr>
              <a:t>Place your screenshot here</a:t>
            </a:r>
            <a:endParaRPr sz="1000" dirty="0">
              <a:solidFill>
                <a:srgbClr val="3F5378"/>
              </a:solidFill>
              <a:latin typeface="Roboto Condensed"/>
              <a:ea typeface="Roboto Condensed"/>
              <a:cs typeface="Roboto Condensed"/>
              <a:sym typeface="Roboto Condensed"/>
            </a:endParaRPr>
          </a:p>
        </p:txBody>
      </p:sp>
      <p:pic>
        <p:nvPicPr>
          <p:cNvPr id="7" name="Picture 6">
            <a:extLst>
              <a:ext uri="{FF2B5EF4-FFF2-40B4-BE49-F238E27FC236}">
                <a16:creationId xmlns:a16="http://schemas.microsoft.com/office/drawing/2014/main" id="{4EC26733-7810-EB48-B98B-73199C86B0B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67097" y="288851"/>
            <a:ext cx="6350903" cy="4595983"/>
          </a:xfrm>
          <a:prstGeom prst="rect">
            <a:avLst/>
          </a:prstGeom>
          <a:ln>
            <a:noFill/>
          </a:ln>
          <a:effectLst>
            <a:outerShdw blurRad="190500" algn="tl" rotWithShape="0">
              <a:srgbClr val="000000">
                <a:alpha val="70000"/>
              </a:srgbClr>
            </a:outerShdw>
          </a:effectLst>
        </p:spPr>
      </p:pic>
      <p:sp>
        <p:nvSpPr>
          <p:cNvPr id="5" name="Google Shape;231;p15">
            <a:extLst>
              <a:ext uri="{FF2B5EF4-FFF2-40B4-BE49-F238E27FC236}">
                <a16:creationId xmlns:a16="http://schemas.microsoft.com/office/drawing/2014/main" id="{FFCEB67D-4BC9-4424-A0F9-B18528AE7D79}"/>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05792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aiandra GD" panose="020E0502030308020204" pitchFamily="34" charset="77"/>
              </a:rPr>
              <a:t>Temporal patterns of crime</a:t>
            </a:r>
            <a:endParaRPr dirty="0">
              <a:latin typeface="Maiandra GD" panose="020E0502030308020204" pitchFamily="34" charset="77"/>
            </a:endParaRPr>
          </a:p>
        </p:txBody>
      </p:sp>
      <p:graphicFrame>
        <p:nvGraphicFramePr>
          <p:cNvPr id="183" name="Chart 182">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1446373645"/>
              </p:ext>
            </p:extLst>
          </p:nvPr>
        </p:nvGraphicFramePr>
        <p:xfrm>
          <a:off x="335513" y="1674283"/>
          <a:ext cx="50165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4" name="Chart 183">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444452255"/>
              </p:ext>
            </p:extLst>
          </p:nvPr>
        </p:nvGraphicFramePr>
        <p:xfrm>
          <a:off x="5497688" y="1674283"/>
          <a:ext cx="3219451"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5C7DDD2B-4CD9-E040-96FD-DF9CAE1FF942}"/>
              </a:ext>
            </a:extLst>
          </p:cNvPr>
          <p:cNvSpPr/>
          <p:nvPr/>
        </p:nvSpPr>
        <p:spPr>
          <a:xfrm>
            <a:off x="225778" y="1546578"/>
            <a:ext cx="8491361" cy="287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86" name="Chart 185">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1938087567"/>
              </p:ext>
            </p:extLst>
          </p:nvPr>
        </p:nvGraphicFramePr>
        <p:xfrm>
          <a:off x="1076656" y="1610430"/>
          <a:ext cx="6789604"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91" name="Google Shape;735;p37">
            <a:extLst>
              <a:ext uri="{FF2B5EF4-FFF2-40B4-BE49-F238E27FC236}">
                <a16:creationId xmlns:a16="http://schemas.microsoft.com/office/drawing/2014/main" id="{56B9C945-0C8A-6741-97B0-42596E699E68}"/>
              </a:ext>
            </a:extLst>
          </p:cNvPr>
          <p:cNvGrpSpPr/>
          <p:nvPr/>
        </p:nvGrpSpPr>
        <p:grpSpPr>
          <a:xfrm>
            <a:off x="225778" y="654825"/>
            <a:ext cx="333035" cy="241699"/>
            <a:chOff x="3932350" y="3714775"/>
            <a:chExt cx="439650" cy="319075"/>
          </a:xfrm>
        </p:grpSpPr>
        <p:sp>
          <p:nvSpPr>
            <p:cNvPr id="192" name="Google Shape;736;p37">
              <a:extLst>
                <a:ext uri="{FF2B5EF4-FFF2-40B4-BE49-F238E27FC236}">
                  <a16:creationId xmlns:a16="http://schemas.microsoft.com/office/drawing/2014/main" id="{9F7C4F4C-1A41-7B46-A938-F797CF4C5864}"/>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37;p37">
              <a:extLst>
                <a:ext uri="{FF2B5EF4-FFF2-40B4-BE49-F238E27FC236}">
                  <a16:creationId xmlns:a16="http://schemas.microsoft.com/office/drawing/2014/main" id="{1409F45D-2B5D-C44D-B8D1-34C7826A232C}"/>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38;p37">
              <a:extLst>
                <a:ext uri="{FF2B5EF4-FFF2-40B4-BE49-F238E27FC236}">
                  <a16:creationId xmlns:a16="http://schemas.microsoft.com/office/drawing/2014/main" id="{B00B17F8-181D-A147-B5B2-3CEDF32719DA}"/>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39;p37">
              <a:extLst>
                <a:ext uri="{FF2B5EF4-FFF2-40B4-BE49-F238E27FC236}">
                  <a16:creationId xmlns:a16="http://schemas.microsoft.com/office/drawing/2014/main" id="{60301546-C34B-7C4E-8972-468121893165}"/>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40;p37">
              <a:extLst>
                <a:ext uri="{FF2B5EF4-FFF2-40B4-BE49-F238E27FC236}">
                  <a16:creationId xmlns:a16="http://schemas.microsoft.com/office/drawing/2014/main" id="{69F94AC4-C1D6-EA4A-B6C1-35DF62D794CF}"/>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31;p15">
            <a:extLst>
              <a:ext uri="{FF2B5EF4-FFF2-40B4-BE49-F238E27FC236}">
                <a16:creationId xmlns:a16="http://schemas.microsoft.com/office/drawing/2014/main" id="{2DC77A70-7999-4B30-BA00-BDF1DC094A18}"/>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18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33"/>
          <p:cNvSpPr/>
          <p:nvPr/>
        </p:nvSpPr>
        <p:spPr>
          <a:xfrm>
            <a:off x="1662029" y="909087"/>
            <a:ext cx="6354610" cy="40580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F5378"/>
                </a:solidFill>
                <a:latin typeface="Roboto Condensed"/>
                <a:ea typeface="Roboto Condensed"/>
                <a:cs typeface="Roboto Condensed"/>
                <a:sym typeface="Roboto Condensed"/>
              </a:rPr>
              <a:t>Place your screenshot here</a:t>
            </a:r>
            <a:endParaRPr sz="1000" dirty="0">
              <a:solidFill>
                <a:srgbClr val="3F5378"/>
              </a:solidFill>
              <a:latin typeface="Roboto Condensed"/>
              <a:ea typeface="Roboto Condensed"/>
              <a:cs typeface="Roboto Condensed"/>
              <a:sym typeface="Roboto Condensed"/>
            </a:endParaRPr>
          </a:p>
        </p:txBody>
      </p:sp>
      <p:pic>
        <p:nvPicPr>
          <p:cNvPr id="5" name="Picture 4">
            <a:extLst>
              <a:ext uri="{FF2B5EF4-FFF2-40B4-BE49-F238E27FC236}">
                <a16:creationId xmlns:a16="http://schemas.microsoft.com/office/drawing/2014/main" id="{4471A8A2-9A80-8346-94E3-C2D0BEFCE7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40178" y="226402"/>
            <a:ext cx="6581422" cy="4652956"/>
          </a:xfrm>
          <a:prstGeom prst="rect">
            <a:avLst/>
          </a:prstGeom>
          <a:effectLst>
            <a:outerShdw blurRad="50800" dist="38100" dir="2700000" algn="tl" rotWithShape="0">
              <a:prstClr val="black">
                <a:alpha val="40000"/>
              </a:prstClr>
            </a:outerShdw>
          </a:effectLst>
        </p:spPr>
      </p:pic>
      <p:sp>
        <p:nvSpPr>
          <p:cNvPr id="6" name="Google Shape;231;p15">
            <a:extLst>
              <a:ext uri="{FF2B5EF4-FFF2-40B4-BE49-F238E27FC236}">
                <a16:creationId xmlns:a16="http://schemas.microsoft.com/office/drawing/2014/main" id="{7457CD2D-7AF5-4898-B721-7A1DA5B9C19C}"/>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235735660"/>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ed (Recommend)">
  <a:themeElements>
    <a:clrScheme name="Custom 257">
      <a:dk1>
        <a:sysClr val="windowText" lastClr="000000"/>
      </a:dk1>
      <a:lt1>
        <a:sysClr val="window" lastClr="FFFFFF"/>
      </a:lt1>
      <a:dk2>
        <a:srgbClr val="2A445D"/>
      </a:dk2>
      <a:lt2>
        <a:srgbClr val="A1B1BC"/>
      </a:lt2>
      <a:accent1>
        <a:srgbClr val="19AAE1"/>
      </a:accent1>
      <a:accent2>
        <a:srgbClr val="00B991"/>
      </a:accent2>
      <a:accent3>
        <a:srgbClr val="82B932"/>
      </a:accent3>
      <a:accent4>
        <a:srgbClr val="FFC000"/>
      </a:accent4>
      <a:accent5>
        <a:srgbClr val="F85D2D"/>
      </a:accent5>
      <a:accent6>
        <a:srgbClr val="7030A0"/>
      </a:accent6>
      <a:hlink>
        <a:srgbClr val="0563C1"/>
      </a:hlink>
      <a:folHlink>
        <a:srgbClr val="954F72"/>
      </a:folHlink>
    </a:clrScheme>
    <a:fontScheme name="Custom 2">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46800" rIns="36000" bIns="46800" rtlCol="0">
        <a:spAutoFit/>
      </a:bodyPr>
      <a:lstStyle>
        <a:defPPr>
          <a:lnSpc>
            <a:spcPct val="125000"/>
          </a:lnSpc>
          <a:defRPr sz="1200">
            <a:solidFill>
              <a:schemeClr val="bg2">
                <a:lumMod val="7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{7F94C2DD-436C-EF44-AE1A-06462F5E5B88}tf16401378</Template>
  <TotalTime>411</TotalTime>
  <Words>733</Words>
  <Application>Microsoft Office PowerPoint</Application>
  <PresentationFormat>On-screen Show (16:9)</PresentationFormat>
  <Paragraphs>105</Paragraphs>
  <Slides>36</Slides>
  <Notes>35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Roboto Condensed Light</vt:lpstr>
      <vt:lpstr>Arvo</vt:lpstr>
      <vt:lpstr>Bookman Old Style</vt:lpstr>
      <vt:lpstr>Maiandra GD</vt:lpstr>
      <vt:lpstr>Roboto Condensed</vt:lpstr>
      <vt:lpstr>Times New Roman</vt:lpstr>
      <vt:lpstr>Lato</vt:lpstr>
      <vt:lpstr>Arial</vt:lpstr>
      <vt:lpstr>Salerio template</vt:lpstr>
      <vt:lpstr>Colored (Recommend)</vt:lpstr>
      <vt:lpstr>Spatial plan for crime prevention in Tartu suburbs</vt:lpstr>
      <vt:lpstr>PowerPoint Presentation</vt:lpstr>
      <vt:lpstr>Introduction</vt:lpstr>
      <vt:lpstr>Our Aim</vt:lpstr>
      <vt:lpstr>PowerPoint Presentation</vt:lpstr>
      <vt:lpstr>Current Situation</vt:lpstr>
      <vt:lpstr>PowerPoint Presentation</vt:lpstr>
      <vt:lpstr>Temporal patterns of crime</vt:lpstr>
      <vt:lpstr>PowerPoint Presentation</vt:lpstr>
      <vt:lpstr>PowerPoint Presentation</vt:lpstr>
      <vt:lpstr>PowerPoint Presentation</vt:lpstr>
      <vt:lpstr>Proposed Land use Principles</vt:lpstr>
      <vt:lpstr>Bike racks</vt:lpstr>
      <vt:lpstr>Street lighting </vt:lpstr>
      <vt:lpstr>Signage</vt:lpstr>
      <vt:lpstr>Surveillance cameras</vt:lpstr>
      <vt:lpstr>Raising awareness</vt:lpstr>
      <vt:lpstr>Pedestrian paths</vt:lpstr>
      <vt:lpstr>Proposed Planning Actions</vt:lpstr>
      <vt:lpstr>The content of the proposals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 neighborhood</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plan for crime prevention in Tartu suburbs</dc:title>
  <dc:creator>RACHID BERGHOUT</dc:creator>
  <cp:lastModifiedBy>Rachid Berghout</cp:lastModifiedBy>
  <cp:revision>95</cp:revision>
  <dcterms:modified xsi:type="dcterms:W3CDTF">2020-07-03T10:07:50Z</dcterms:modified>
</cp:coreProperties>
</file>